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1"/>
  </p:notesMasterIdLst>
  <p:sldIdLst>
    <p:sldId id="256" r:id="rId2"/>
    <p:sldId id="281" r:id="rId3"/>
    <p:sldId id="288" r:id="rId4"/>
    <p:sldId id="260" r:id="rId5"/>
    <p:sldId id="286" r:id="rId6"/>
    <p:sldId id="287" r:id="rId7"/>
    <p:sldId id="283" r:id="rId8"/>
    <p:sldId id="271" r:id="rId9"/>
    <p:sldId id="272" r:id="rId10"/>
  </p:sldIdLst>
  <p:sldSz cx="12192000" cy="6858000"/>
  <p:notesSz cx="6858000" cy="9144000"/>
  <p:embeddedFontLst>
    <p:embeddedFont>
      <p:font typeface="Cabin" pitchFamily="2" charset="77"/>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Gotham Book" pitchFamily="2" charset="77"/>
      <p:italic r:id="rId20"/>
    </p:embeddedFont>
    <p:embeddedFont>
      <p:font typeface="Montserrat Black" pitchFamily="2" charset="77"/>
      <p:bold r:id="rId21"/>
      <p:italic r:id="rId22"/>
      <p:boldItalic r:id="rId23"/>
    </p:embeddedFont>
    <p:embeddedFont>
      <p:font typeface="Nunito Sans" pitchFamily="2" charset="77"/>
      <p:regular r:id="rId24"/>
      <p:bold r:id="rId25"/>
      <p:italic r:id="rId26"/>
      <p:boldItalic r:id="rId27"/>
    </p:embeddedFont>
    <p:embeddedFont>
      <p:font typeface="Nunito Sans Black" pitchFamily="2" charset="77"/>
      <p:bold r:id="rId28"/>
      <p:italic r:id="rId29"/>
      <p:boldItalic r:id="rId30"/>
    </p:embeddedFont>
    <p:embeddedFont>
      <p:font typeface="Nunito Sans SemiBold" pitchFamily="2" charset="77"/>
      <p:regular r:id="rId31"/>
      <p:bold r:id="rId32"/>
      <p:italic r:id="rId33"/>
      <p:boldItalic r:id="rId34"/>
    </p:embeddedFont>
    <p:embeddedFont>
      <p:font typeface="Playfair Display"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i Sielaff" initials="SS" lastIdx="1" clrIdx="0">
    <p:extLst>
      <p:ext uri="{19B8F6BF-5375-455C-9EA6-DF929625EA0E}">
        <p15:presenceInfo xmlns:p15="http://schemas.microsoft.com/office/powerpoint/2012/main" userId="S::stefani.sielaff@integrativepro.com::432d1ab8-6439-46d9-8053-2b9e93e0a4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04B"/>
    <a:srgbClr val="404F59"/>
    <a:srgbClr val="404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1233" autoAdjust="0"/>
  </p:normalViewPr>
  <p:slideViewPr>
    <p:cSldViewPr snapToGrid="0">
      <p:cViewPr varScale="1">
        <p:scale>
          <a:sx n="55" d="100"/>
          <a:sy n="55" d="100"/>
        </p:scale>
        <p:origin x="26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commentAuthors" Target="commentAuthors.xml"/><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font" Target="fonts/font2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 Sielaff" userId="432d1ab8-6439-46d9-8053-2b9e93e0a4b7" providerId="ADAL" clId="{33F35D99-7DB9-4801-9747-711430A702F2}"/>
    <pc:docChg chg="custSel modSld">
      <pc:chgData name="Stefani Sielaff" userId="432d1ab8-6439-46d9-8053-2b9e93e0a4b7" providerId="ADAL" clId="{33F35D99-7DB9-4801-9747-711430A702F2}" dt="2020-10-15T13:43:48.729" v="49" actId="255"/>
      <pc:docMkLst>
        <pc:docMk/>
      </pc:docMkLst>
      <pc:sldChg chg="modSp mod">
        <pc:chgData name="Stefani Sielaff" userId="432d1ab8-6439-46d9-8053-2b9e93e0a4b7" providerId="ADAL" clId="{33F35D99-7DB9-4801-9747-711430A702F2}" dt="2020-10-15T13:43:48.729" v="49" actId="255"/>
        <pc:sldMkLst>
          <pc:docMk/>
          <pc:sldMk cId="0" sldId="256"/>
        </pc:sldMkLst>
        <pc:spChg chg="mod">
          <ac:chgData name="Stefani Sielaff" userId="432d1ab8-6439-46d9-8053-2b9e93e0a4b7" providerId="ADAL" clId="{33F35D99-7DB9-4801-9747-711430A702F2}" dt="2020-10-15T13:43:48.729" v="49" actId="255"/>
          <ac:spMkLst>
            <pc:docMk/>
            <pc:sldMk cId="0" sldId="256"/>
            <ac:spMk id="2" creationId="{CF35BFAE-F56C-494D-B268-F1C37352A8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7ea1edf13_4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7ea1edf13_4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**DISCLAIMER ADDED THIS IS SPONSORED BY INTEGRATIVE THERAPEUTICS**</a:t>
            </a:r>
            <a:endParaRPr dirty="0"/>
          </a:p>
        </p:txBody>
      </p:sp>
      <p:sp>
        <p:nvSpPr>
          <p:cNvPr id="214" name="Google Shape;214;g37ea1edf13_4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c686ced8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c686ced8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According to  the American </a:t>
            </a:r>
            <a:r>
              <a:rPr lang="en-US"/>
              <a:t>Psychological Association</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228600" lvl="0" indent="-228600" algn="l" rtl="0">
              <a:spcBef>
                <a:spcPts val="0"/>
              </a:spcBef>
              <a:spcAft>
                <a:spcPts val="0"/>
              </a:spcAft>
              <a:buAutoNum type="arabicPeriod"/>
            </a:pPr>
            <a:r>
              <a:rPr lang="en-US" dirty="0"/>
              <a:t>American Psychological Association’s 2019 Stress in America survey</a:t>
            </a:r>
          </a:p>
          <a:p>
            <a:pPr marL="228600" lvl="0" indent="-228600" algn="l" rtl="0">
              <a:spcBef>
                <a:spcPts val="0"/>
              </a:spcBef>
              <a:spcAft>
                <a:spcPts val="0"/>
              </a:spcAft>
              <a:buAutoNum type="arabicPeriod"/>
            </a:pPr>
            <a:r>
              <a:rPr lang="en-US" dirty="0"/>
              <a:t>Kaiser Family Foundation</a:t>
            </a:r>
          </a:p>
        </p:txBody>
      </p:sp>
      <p:sp>
        <p:nvSpPr>
          <p:cNvPr id="306" name="Google Shape;306;g3c686ced83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215605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c686ced83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c686ced83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306" name="Google Shape;306;g3c686ced83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154759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b0127bb21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b0127bb21_0_2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3. </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Cohen S, Janicki-</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Deverts</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D, Doyle WJ, et al. Chronic stress, glucocorticoid receptor resistance, inflammation, and disease risk.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Proc Natl </a:t>
            </a:r>
            <a:r>
              <a:rPr lang="en-US" sz="1800" i="1"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Acad</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Sci U S A.</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2012;109(16):5995–5999. doi:10.1073/pnas.1118355109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t>4.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Whiteside TL,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Herberman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RB. Role of human NK cells in health and disease.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Clin Diagn Lab Immunol</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1994;1:125–133.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5.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Dragoş</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D,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Tănăsescu</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MD. The effect of stress on the defense systems.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J Med Life</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2010;3(1):10-18.</a:t>
            </a:r>
          </a:p>
          <a:p>
            <a:pPr marL="0" marR="0">
              <a:lnSpc>
                <a:spcPct val="107000"/>
              </a:lnSpc>
              <a:spcBef>
                <a:spcPts val="0"/>
              </a:spcBef>
              <a:spcAft>
                <a:spcPts val="800"/>
              </a:spcAft>
            </a:pP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 </a:t>
            </a:r>
            <a:r>
              <a:rPr lang="en-US" sz="1800" dirty="0">
                <a:effectLst/>
                <a:latin typeface="Calibri" panose="020F0502020204030204" pitchFamily="34" charset="0"/>
                <a:ea typeface="Calibri" panose="020F0502020204030204" pitchFamily="34" charset="0"/>
                <a:cs typeface="Calibri" panose="020F0502020204030204" pitchFamily="34" charset="0"/>
              </a:rPr>
              <a:t>Cohen S, et al. Psychological stress and susceptibility to the common cold. </a:t>
            </a:r>
            <a:r>
              <a:rPr lang="en-US" sz="1800" i="1" dirty="0">
                <a:effectLst/>
                <a:latin typeface="Calibri" panose="020F0502020204030204" pitchFamily="34" charset="0"/>
                <a:ea typeface="Calibri" panose="020F0502020204030204" pitchFamily="34" charset="0"/>
                <a:cs typeface="Calibri" panose="020F0502020204030204" pitchFamily="34" charset="0"/>
              </a:rPr>
              <a:t>New England Journal of Medicine</a:t>
            </a:r>
            <a:r>
              <a:rPr lang="en-US" sz="1800" dirty="0">
                <a:effectLst/>
                <a:latin typeface="Calibri" panose="020F0502020204030204" pitchFamily="34" charset="0"/>
                <a:ea typeface="Calibri" panose="020F0502020204030204" pitchFamily="34" charset="0"/>
                <a:cs typeface="Calibri" panose="020F0502020204030204" pitchFamily="34" charset="0"/>
              </a:rPr>
              <a:t>. 1991; 325:606. doi:10.1056/NEJM199108293250903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7. Cohen S, Frank E, Doyle WJ, </a:t>
            </a:r>
            <a:r>
              <a:rPr lang="en-US" sz="1800" dirty="0" err="1">
                <a:effectLst/>
                <a:latin typeface="Calibri" panose="020F0502020204030204" pitchFamily="34" charset="0"/>
                <a:ea typeface="Calibri" panose="020F0502020204030204" pitchFamily="34" charset="0"/>
                <a:cs typeface="Calibri" panose="020F0502020204030204" pitchFamily="34" charset="0"/>
              </a:rPr>
              <a:t>Skoner</a:t>
            </a:r>
            <a:r>
              <a:rPr lang="en-US" sz="1800" dirty="0">
                <a:effectLst/>
                <a:latin typeface="Calibri" panose="020F0502020204030204" pitchFamily="34" charset="0"/>
                <a:ea typeface="Calibri" panose="020F0502020204030204" pitchFamily="34" charset="0"/>
                <a:cs typeface="Calibri" panose="020F0502020204030204" pitchFamily="34" charset="0"/>
              </a:rPr>
              <a:t> DP, Rabin BS, Gwaltney JM Jr. Types of stressors that increase susceptibility to the common cold in healthy adults. </a:t>
            </a:r>
            <a:r>
              <a:rPr lang="en-US" sz="1800" i="1" dirty="0">
                <a:effectLst/>
                <a:latin typeface="Calibri" panose="020F0502020204030204" pitchFamily="34" charset="0"/>
                <a:ea typeface="Calibri" panose="020F0502020204030204" pitchFamily="34" charset="0"/>
                <a:cs typeface="Calibri" panose="020F0502020204030204" pitchFamily="34" charset="0"/>
              </a:rPr>
              <a:t>Health Psychol</a:t>
            </a:r>
            <a:r>
              <a:rPr lang="en-US" sz="1800" dirty="0">
                <a:effectLst/>
                <a:latin typeface="Calibri" panose="020F0502020204030204" pitchFamily="34" charset="0"/>
                <a:ea typeface="Calibri" panose="020F0502020204030204" pitchFamily="34" charset="0"/>
                <a:cs typeface="Calibri" panose="020F0502020204030204" pitchFamily="34" charset="0"/>
              </a:rPr>
              <a:t>. 1998;17(3):214-23. doi:10.1037//0278-6133.17.3.214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p:txBody>
      </p:sp>
      <p:sp>
        <p:nvSpPr>
          <p:cNvPr id="261" name="Google Shape;261;g3b0127bb21_0_2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8. </a:t>
            </a:r>
            <a:r>
              <a:rPr lang="en-US" dirty="0" err="1"/>
              <a:t>Dragoş</a:t>
            </a:r>
            <a:r>
              <a:rPr lang="en-US" dirty="0"/>
              <a:t> D, </a:t>
            </a:r>
            <a:r>
              <a:rPr lang="en-US" dirty="0" err="1"/>
              <a:t>Tănăsescu</a:t>
            </a:r>
            <a:r>
              <a:rPr lang="en-US" dirty="0"/>
              <a:t> MD. The effect of stress on the defense systems. J Med Life. 2010;3(1):10-18.</a:t>
            </a:r>
          </a:p>
          <a:p>
            <a:r>
              <a:rPr lang="en-US" dirty="0"/>
              <a:t>9. Spiegel K, Sheridan JF, Van </a:t>
            </a:r>
            <a:r>
              <a:rPr lang="en-US" dirty="0" err="1"/>
              <a:t>Cauter</a:t>
            </a:r>
            <a:r>
              <a:rPr lang="en-US" dirty="0"/>
              <a:t> E. Effect of sleep deprivation on response to immunization. JAMA. 2002;288:1471–1472. </a:t>
            </a:r>
          </a:p>
          <a:p>
            <a:r>
              <a:rPr lang="en-US" dirty="0"/>
              <a:t>10. Irwin MR, </a:t>
            </a:r>
            <a:r>
              <a:rPr lang="en-US" dirty="0" err="1"/>
              <a:t>Mascovich</a:t>
            </a:r>
            <a:r>
              <a:rPr lang="en-US" dirty="0"/>
              <a:t> A, </a:t>
            </a:r>
            <a:r>
              <a:rPr lang="en-US" dirty="0" err="1"/>
              <a:t>Gillin</a:t>
            </a:r>
            <a:r>
              <a:rPr lang="en-US" dirty="0"/>
              <a:t> JC, Willoughby R, Pike J. Partial sleep deprivation reduces NK cell activity in humans. </a:t>
            </a:r>
            <a:r>
              <a:rPr lang="en-US" dirty="0" err="1"/>
              <a:t>Psychosom</a:t>
            </a:r>
            <a:r>
              <a:rPr lang="en-US" dirty="0"/>
              <a:t> Med. 1994;56:493–498. </a:t>
            </a:r>
          </a:p>
          <a:p>
            <a:r>
              <a:rPr lang="en-US" dirty="0"/>
              <a:t>11. Irwin MR. Effects of sleep and sleep loss on immunity and cytokines. Brain </a:t>
            </a:r>
            <a:r>
              <a:rPr lang="en-US" dirty="0" err="1"/>
              <a:t>Behav</a:t>
            </a:r>
            <a:r>
              <a:rPr lang="en-US" dirty="0"/>
              <a:t> Immun. 2002;16:503–512. </a:t>
            </a:r>
          </a:p>
          <a:p>
            <a:r>
              <a:rPr lang="en-US" dirty="0"/>
              <a:t>12. Chancellor-Freeland C, Zhu GF, Kage R, </a:t>
            </a:r>
            <a:r>
              <a:rPr lang="en-US" dirty="0" err="1"/>
              <a:t>Beller</a:t>
            </a:r>
            <a:r>
              <a:rPr lang="en-US" dirty="0"/>
              <a:t> DI, Leeman SE, Black PH. Ann N Y </a:t>
            </a:r>
            <a:r>
              <a:rPr lang="en-US" dirty="0" err="1"/>
              <a:t>Acad</a:t>
            </a:r>
            <a:r>
              <a:rPr lang="en-US" dirty="0"/>
              <a:t> Sci. 1995 Dec 29; 771():472-84.</a:t>
            </a:r>
          </a:p>
          <a:p>
            <a:r>
              <a:rPr lang="en-US" dirty="0"/>
              <a:t>13. </a:t>
            </a:r>
            <a:r>
              <a:rPr lang="en-US" dirty="0" err="1"/>
              <a:t>Esterling</a:t>
            </a:r>
            <a:r>
              <a:rPr lang="en-US" dirty="0"/>
              <a:t> BA, </a:t>
            </a:r>
            <a:r>
              <a:rPr lang="en-US" dirty="0" err="1"/>
              <a:t>Kiecolt</a:t>
            </a:r>
            <a:r>
              <a:rPr lang="en-US" dirty="0"/>
              <a:t>–Glaser JK, Glaser R. Psychosocial modulation of cytokine–induced NK cell activity in older adults. </a:t>
            </a:r>
            <a:r>
              <a:rPr lang="en-US" dirty="0" err="1"/>
              <a:t>Psychosom</a:t>
            </a:r>
            <a:r>
              <a:rPr lang="en-US" dirty="0"/>
              <a:t> Med. 1996;58:264–272.</a:t>
            </a:r>
          </a:p>
          <a:p>
            <a:r>
              <a:rPr lang="en-US" dirty="0"/>
              <a:t>14. Segerstrom SC, Miller GE. Psychological stress and the human immune system: a meta-analytic study of 30 years of inquiry. Psychol Bull. 2004 Jul; 130(4):601-30.</a:t>
            </a:r>
          </a:p>
          <a:p>
            <a:r>
              <a:rPr lang="en-US" dirty="0"/>
              <a:t>15. Mills PJ, Yu H, Patterson T, Grant I. Vulnerable caregivers of patients with Alzheimer’s disease have a deficit in circulating CD62L– T lymphocytes. </a:t>
            </a:r>
            <a:r>
              <a:rPr lang="en-US" dirty="0" err="1"/>
              <a:t>Psychosom</a:t>
            </a:r>
            <a:r>
              <a:rPr lang="en-US" dirty="0"/>
              <a:t> Med. 1999;61:168–174.</a:t>
            </a:r>
          </a:p>
          <a:p>
            <a:endParaRPr lang="en-US" dirty="0"/>
          </a:p>
        </p:txBody>
      </p:sp>
      <p:sp>
        <p:nvSpPr>
          <p:cNvPr id="4" name="Slide Number Placeholder 3"/>
          <p:cNvSpPr>
            <a:spLocks noGrp="1"/>
          </p:cNvSpPr>
          <p:nvPr>
            <p:ph type="sldNum" sz="quarter" idx="5"/>
          </p:nvPr>
        </p:nvSpPr>
        <p:spPr/>
        <p:txBody>
          <a:bodyPr/>
          <a:lstStyle/>
          <a:p>
            <a:fld id="{242BB4DC-FDB2-7143-8D8B-80D3F7405165}" type="slidenum">
              <a:rPr lang="en-US" smtClean="0"/>
              <a:t>5</a:t>
            </a:fld>
            <a:endParaRPr lang="en-US"/>
          </a:p>
        </p:txBody>
      </p:sp>
    </p:spTree>
    <p:extLst>
      <p:ext uri="{BB962C8B-B14F-4D97-AF65-F5344CB8AC3E}">
        <p14:creationId xmlns:p14="http://schemas.microsoft.com/office/powerpoint/2010/main" val="354192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651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4f3c012cb7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4f3c012cb7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4f3c012cb7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b0127bb21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b0127bb21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3b0127bb21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Title">
  <p:cSld name="CUSTOM">
    <p:bg>
      <p:bgPr>
        <a:solidFill>
          <a:srgbClr val="88B04B"/>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mt="10000"/>
          </a:blip>
          <a:stretch>
            <a:fillRect/>
          </a:stretch>
        </p:blipFill>
        <p:spPr>
          <a:xfrm>
            <a:off x="6013000" y="-64550"/>
            <a:ext cx="6179000" cy="6609575"/>
          </a:xfrm>
          <a:prstGeom prst="rect">
            <a:avLst/>
          </a:prstGeom>
          <a:noFill/>
          <a:ln>
            <a:noFill/>
          </a:ln>
        </p:spPr>
      </p:pic>
      <p:sp>
        <p:nvSpPr>
          <p:cNvPr id="12" name="Google Shape;12;p2"/>
          <p:cNvSpPr txBox="1">
            <a:spLocks noGrp="1"/>
          </p:cNvSpPr>
          <p:nvPr>
            <p:ph type="title"/>
          </p:nvPr>
        </p:nvSpPr>
        <p:spPr>
          <a:xfrm>
            <a:off x="789150" y="2475025"/>
            <a:ext cx="10613700" cy="119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6000">
                <a:solidFill>
                  <a:srgbClr val="FFFFFF"/>
                </a:solidFill>
                <a:latin typeface="Nunito Sans Black"/>
                <a:ea typeface="Nunito Sans Black"/>
                <a:cs typeface="Nunito Sans Black"/>
                <a:sym typeface="Nunito Sans Black"/>
              </a:defRPr>
            </a:lvl1pPr>
            <a:lvl2pPr lvl="1" algn="ctr" rtl="0">
              <a:spcBef>
                <a:spcPts val="0"/>
              </a:spcBef>
              <a:spcAft>
                <a:spcPts val="0"/>
              </a:spcAft>
              <a:buNone/>
              <a:defRPr sz="60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60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60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60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60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60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60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6000">
                <a:solidFill>
                  <a:srgbClr val="FFFFFF"/>
                </a:solidFill>
                <a:latin typeface="Montserrat Black"/>
                <a:ea typeface="Montserrat Black"/>
                <a:cs typeface="Montserrat Black"/>
                <a:sym typeface="Montserrat Black"/>
              </a:defRPr>
            </a:lvl9pPr>
          </a:lstStyle>
          <a:p>
            <a:endParaRPr/>
          </a:p>
        </p:txBody>
      </p:sp>
      <p:sp>
        <p:nvSpPr>
          <p:cNvPr id="13" name="Google Shape;13;p2"/>
          <p:cNvSpPr txBox="1">
            <a:spLocks noGrp="1"/>
          </p:cNvSpPr>
          <p:nvPr>
            <p:ph type="subTitle" idx="1"/>
          </p:nvPr>
        </p:nvSpPr>
        <p:spPr>
          <a:xfrm>
            <a:off x="789000" y="3643525"/>
            <a:ext cx="10613700" cy="105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Nunito Sans SemiBold"/>
                <a:ea typeface="Nunito Sans SemiBold"/>
                <a:cs typeface="Nunito Sans SemiBold"/>
                <a:sym typeface="Nunito Sans SemiBold"/>
              </a:defRPr>
            </a:lvl1pPr>
            <a:lvl2pPr lvl="1" rtl="0">
              <a:spcBef>
                <a:spcPts val="0"/>
              </a:spcBef>
              <a:spcAft>
                <a:spcPts val="0"/>
              </a:spcAft>
              <a:buNone/>
              <a:defRPr sz="1800">
                <a:latin typeface="Nunito Sans"/>
                <a:ea typeface="Nunito Sans"/>
                <a:cs typeface="Nunito Sans"/>
                <a:sym typeface="Nunito Sans"/>
              </a:defRPr>
            </a:lvl2pPr>
            <a:lvl3pPr lvl="2" rtl="0">
              <a:spcBef>
                <a:spcPts val="0"/>
              </a:spcBef>
              <a:spcAft>
                <a:spcPts val="0"/>
              </a:spcAft>
              <a:buNone/>
              <a:defRPr sz="1800">
                <a:latin typeface="Nunito Sans"/>
                <a:ea typeface="Nunito Sans"/>
                <a:cs typeface="Nunito Sans"/>
                <a:sym typeface="Nunito Sans"/>
              </a:defRPr>
            </a:lvl3pPr>
            <a:lvl4pPr lvl="3" rtl="0">
              <a:spcBef>
                <a:spcPts val="0"/>
              </a:spcBef>
              <a:spcAft>
                <a:spcPts val="0"/>
              </a:spcAft>
              <a:buNone/>
              <a:defRPr sz="1800">
                <a:latin typeface="Nunito Sans"/>
                <a:ea typeface="Nunito Sans"/>
                <a:cs typeface="Nunito Sans"/>
                <a:sym typeface="Nunito Sans"/>
              </a:defRPr>
            </a:lvl4pPr>
            <a:lvl5pPr lvl="4" rtl="0">
              <a:spcBef>
                <a:spcPts val="0"/>
              </a:spcBef>
              <a:spcAft>
                <a:spcPts val="0"/>
              </a:spcAft>
              <a:buNone/>
              <a:defRPr sz="1800">
                <a:latin typeface="Nunito Sans"/>
                <a:ea typeface="Nunito Sans"/>
                <a:cs typeface="Nunito Sans"/>
                <a:sym typeface="Nunito Sans"/>
              </a:defRPr>
            </a:lvl5pPr>
            <a:lvl6pPr lvl="5" rtl="0">
              <a:spcBef>
                <a:spcPts val="0"/>
              </a:spcBef>
              <a:spcAft>
                <a:spcPts val="0"/>
              </a:spcAft>
              <a:buNone/>
              <a:defRPr sz="1800">
                <a:latin typeface="Nunito Sans"/>
                <a:ea typeface="Nunito Sans"/>
                <a:cs typeface="Nunito Sans"/>
                <a:sym typeface="Nunito Sans"/>
              </a:defRPr>
            </a:lvl6pPr>
            <a:lvl7pPr lvl="6" rtl="0">
              <a:spcBef>
                <a:spcPts val="0"/>
              </a:spcBef>
              <a:spcAft>
                <a:spcPts val="0"/>
              </a:spcAft>
              <a:buNone/>
              <a:defRPr sz="1800">
                <a:latin typeface="Nunito Sans"/>
                <a:ea typeface="Nunito Sans"/>
                <a:cs typeface="Nunito Sans"/>
                <a:sym typeface="Nunito Sans"/>
              </a:defRPr>
            </a:lvl7pPr>
            <a:lvl8pPr lvl="7" rtl="0">
              <a:spcBef>
                <a:spcPts val="0"/>
              </a:spcBef>
              <a:spcAft>
                <a:spcPts val="0"/>
              </a:spcAft>
              <a:buNone/>
              <a:defRPr sz="1800">
                <a:latin typeface="Nunito Sans"/>
                <a:ea typeface="Nunito Sans"/>
                <a:cs typeface="Nunito Sans"/>
                <a:sym typeface="Nunito Sans"/>
              </a:defRPr>
            </a:lvl8pPr>
            <a:lvl9pPr lvl="8" rtl="0">
              <a:spcBef>
                <a:spcPts val="0"/>
              </a:spcBef>
              <a:spcAft>
                <a:spcPts val="0"/>
              </a:spcAft>
              <a:buNone/>
              <a:defRPr sz="1800">
                <a:latin typeface="Nunito Sans"/>
                <a:ea typeface="Nunito Sans"/>
                <a:cs typeface="Nunito Sans"/>
                <a:sym typeface="Nunito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w/ BG Pattern (Berry)">
  <p:cSld name="CUSTOM_2_1">
    <p:bg>
      <p:bgPr>
        <a:solidFill>
          <a:srgbClr val="1C7ABA"/>
        </a:solidFill>
        <a:effectLst/>
      </p:bgPr>
    </p:bg>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mt="7000"/>
          </a:blip>
          <a:srcRect l="617" r="1343"/>
          <a:stretch/>
        </p:blipFill>
        <p:spPr>
          <a:xfrm>
            <a:off x="0" y="0"/>
            <a:ext cx="12192000" cy="6858002"/>
          </a:xfrm>
          <a:prstGeom prst="rect">
            <a:avLst/>
          </a:prstGeom>
          <a:noFill/>
          <a:ln>
            <a:noFill/>
          </a:ln>
        </p:spPr>
      </p:pic>
      <p:sp>
        <p:nvSpPr>
          <p:cNvPr id="55" name="Google Shape;55;p14"/>
          <p:cNvSpPr txBox="1">
            <a:spLocks noGrp="1"/>
          </p:cNvSpPr>
          <p:nvPr>
            <p:ph type="title"/>
          </p:nvPr>
        </p:nvSpPr>
        <p:spPr>
          <a:xfrm>
            <a:off x="0" y="2601387"/>
            <a:ext cx="12192000" cy="119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FFFFFF"/>
                </a:solidFill>
                <a:latin typeface="Nunito Sans Black"/>
                <a:ea typeface="Nunito Sans Black"/>
                <a:cs typeface="Nunito Sans Black"/>
                <a:sym typeface="Nunito Sans Black"/>
              </a:defRPr>
            </a:lvl1pPr>
            <a:lvl2pPr lvl="1" algn="ctr" rtl="0">
              <a:spcBef>
                <a:spcPts val="0"/>
              </a:spcBef>
              <a:spcAft>
                <a:spcPts val="0"/>
              </a:spcAft>
              <a:buNone/>
              <a:defRPr sz="36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36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36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36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36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36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36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56" name="Google Shape;56;p14"/>
          <p:cNvSpPr txBox="1">
            <a:spLocks noGrp="1"/>
          </p:cNvSpPr>
          <p:nvPr>
            <p:ph type="subTitle" idx="1"/>
          </p:nvPr>
        </p:nvSpPr>
        <p:spPr>
          <a:xfrm>
            <a:off x="1607400" y="3465337"/>
            <a:ext cx="8977200" cy="10515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None/>
              <a:defRPr sz="2200">
                <a:solidFill>
                  <a:srgbClr val="FFFFFF"/>
                </a:solidFill>
                <a:latin typeface="Nunito Sans SemiBold"/>
                <a:ea typeface="Nunito Sans SemiBold"/>
                <a:cs typeface="Nunito Sans SemiBold"/>
                <a:sym typeface="Nunito Sans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p:cSld name="CUSTOM_3">
    <p:bg>
      <p:bgPr>
        <a:solidFill>
          <a:srgbClr val="88B04B"/>
        </a:solidFill>
        <a:effectLst/>
      </p:bgPr>
    </p:bg>
    <p:spTree>
      <p:nvGrpSpPr>
        <p:cNvPr id="1" name="Shape 57"/>
        <p:cNvGrpSpPr/>
        <p:nvPr/>
      </p:nvGrpSpPr>
      <p:grpSpPr>
        <a:xfrm>
          <a:off x="0" y="0"/>
          <a:ext cx="0" cy="0"/>
          <a:chOff x="0" y="0"/>
          <a:chExt cx="0" cy="0"/>
        </a:xfrm>
      </p:grpSpPr>
      <p:pic>
        <p:nvPicPr>
          <p:cNvPr id="58" name="Google Shape;58;p15"/>
          <p:cNvPicPr preferRelativeResize="0"/>
          <p:nvPr/>
        </p:nvPicPr>
        <p:blipFill>
          <a:blip r:embed="rId2">
            <a:alphaModFix amt="10000"/>
          </a:blip>
          <a:stretch>
            <a:fillRect/>
          </a:stretch>
        </p:blipFill>
        <p:spPr>
          <a:xfrm>
            <a:off x="6013000" y="-64550"/>
            <a:ext cx="6179000" cy="6609575"/>
          </a:xfrm>
          <a:prstGeom prst="rect">
            <a:avLst/>
          </a:prstGeom>
          <a:noFill/>
          <a:ln>
            <a:noFill/>
          </a:ln>
        </p:spPr>
      </p:pic>
      <p:sp>
        <p:nvSpPr>
          <p:cNvPr id="59" name="Google Shape;59;p15"/>
          <p:cNvSpPr txBox="1">
            <a:spLocks noGrp="1"/>
          </p:cNvSpPr>
          <p:nvPr>
            <p:ph type="title"/>
          </p:nvPr>
        </p:nvSpPr>
        <p:spPr>
          <a:xfrm>
            <a:off x="0" y="2601387"/>
            <a:ext cx="12192000" cy="119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FFFFFF"/>
                </a:solidFill>
                <a:latin typeface="Nunito Sans Black"/>
                <a:ea typeface="Nunito Sans Black"/>
                <a:cs typeface="Nunito Sans Black"/>
                <a:sym typeface="Nunito Sans Black"/>
              </a:defRPr>
            </a:lvl1pPr>
            <a:lvl2pPr lvl="1" algn="ctr" rtl="0">
              <a:spcBef>
                <a:spcPts val="0"/>
              </a:spcBef>
              <a:spcAft>
                <a:spcPts val="0"/>
              </a:spcAft>
              <a:buNone/>
              <a:defRPr sz="36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36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36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36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36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36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36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60" name="Google Shape;60;p15"/>
          <p:cNvSpPr txBox="1">
            <a:spLocks noGrp="1"/>
          </p:cNvSpPr>
          <p:nvPr>
            <p:ph type="subTitle" idx="1"/>
          </p:nvPr>
        </p:nvSpPr>
        <p:spPr>
          <a:xfrm>
            <a:off x="1607400" y="3465337"/>
            <a:ext cx="8977200" cy="105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200">
                <a:solidFill>
                  <a:srgbClr val="FFFFFF"/>
                </a:solidFill>
                <a:latin typeface="Nunito Sans SemiBold"/>
                <a:ea typeface="Nunito Sans SemiBold"/>
                <a:cs typeface="Nunito Sans SemiBold"/>
                <a:sym typeface="Nunito Sans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Berry)">
  <p:cSld name="CUSTOM_3_3">
    <p:bg>
      <p:bgPr>
        <a:solidFill>
          <a:srgbClr val="1C7ABA"/>
        </a:solidFill>
        <a:effectLst/>
      </p:bgPr>
    </p:bg>
    <p:spTree>
      <p:nvGrpSpPr>
        <p:cNvPr id="1" name="Shape 61"/>
        <p:cNvGrpSpPr/>
        <p:nvPr/>
      </p:nvGrpSpPr>
      <p:grpSpPr>
        <a:xfrm>
          <a:off x="0" y="0"/>
          <a:ext cx="0" cy="0"/>
          <a:chOff x="0" y="0"/>
          <a:chExt cx="0" cy="0"/>
        </a:xfrm>
      </p:grpSpPr>
      <p:pic>
        <p:nvPicPr>
          <p:cNvPr id="62" name="Google Shape;62;p16"/>
          <p:cNvPicPr preferRelativeResize="0"/>
          <p:nvPr/>
        </p:nvPicPr>
        <p:blipFill>
          <a:blip r:embed="rId2">
            <a:alphaModFix amt="10000"/>
          </a:blip>
          <a:stretch>
            <a:fillRect/>
          </a:stretch>
        </p:blipFill>
        <p:spPr>
          <a:xfrm>
            <a:off x="6013000" y="-64550"/>
            <a:ext cx="6179000" cy="6609575"/>
          </a:xfrm>
          <a:prstGeom prst="rect">
            <a:avLst/>
          </a:prstGeom>
          <a:noFill/>
          <a:ln>
            <a:noFill/>
          </a:ln>
        </p:spPr>
      </p:pic>
      <p:sp>
        <p:nvSpPr>
          <p:cNvPr id="63" name="Google Shape;63;p16"/>
          <p:cNvSpPr txBox="1">
            <a:spLocks noGrp="1"/>
          </p:cNvSpPr>
          <p:nvPr>
            <p:ph type="title"/>
          </p:nvPr>
        </p:nvSpPr>
        <p:spPr>
          <a:xfrm>
            <a:off x="0" y="2601387"/>
            <a:ext cx="12192000" cy="119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FFFFFF"/>
                </a:solidFill>
                <a:latin typeface="Nunito Sans Black"/>
                <a:ea typeface="Nunito Sans Black"/>
                <a:cs typeface="Nunito Sans Black"/>
                <a:sym typeface="Nunito Sans Black"/>
              </a:defRPr>
            </a:lvl1pPr>
            <a:lvl2pPr lvl="1" algn="ctr" rtl="0">
              <a:spcBef>
                <a:spcPts val="0"/>
              </a:spcBef>
              <a:spcAft>
                <a:spcPts val="0"/>
              </a:spcAft>
              <a:buNone/>
              <a:defRPr sz="36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36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36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36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36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36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36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64" name="Google Shape;64;p16"/>
          <p:cNvSpPr txBox="1">
            <a:spLocks noGrp="1"/>
          </p:cNvSpPr>
          <p:nvPr>
            <p:ph type="subTitle" idx="1"/>
          </p:nvPr>
        </p:nvSpPr>
        <p:spPr>
          <a:xfrm>
            <a:off x="1607400" y="3465337"/>
            <a:ext cx="8977200" cy="105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200">
                <a:solidFill>
                  <a:srgbClr val="FFFFFF"/>
                </a:solidFill>
                <a:latin typeface="Nunito Sans SemiBold"/>
                <a:ea typeface="Nunito Sans SemiBold"/>
                <a:cs typeface="Nunito Sans SemiBold"/>
                <a:sym typeface="Nunito Sans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_2">
    <p:bg>
      <p:bgPr>
        <a:solidFill>
          <a:srgbClr val="88B04B"/>
        </a:solidFill>
        <a:effectLst/>
      </p:bgPr>
    </p:bg>
    <p:spTree>
      <p:nvGrpSpPr>
        <p:cNvPr id="1" name="Shape 65"/>
        <p:cNvGrpSpPr/>
        <p:nvPr/>
      </p:nvGrpSpPr>
      <p:grpSpPr>
        <a:xfrm>
          <a:off x="0" y="0"/>
          <a:ext cx="0" cy="0"/>
          <a:chOff x="0" y="0"/>
          <a:chExt cx="0" cy="0"/>
        </a:xfrm>
      </p:grpSpPr>
      <p:sp>
        <p:nvSpPr>
          <p:cNvPr id="66" name="Google Shape;66;p17"/>
          <p:cNvSpPr txBox="1"/>
          <p:nvPr/>
        </p:nvSpPr>
        <p:spPr>
          <a:xfrm>
            <a:off x="834752" y="1083950"/>
            <a:ext cx="791400" cy="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0">
                <a:solidFill>
                  <a:srgbClr val="9CCB56"/>
                </a:solidFill>
                <a:latin typeface="Playfair Display"/>
                <a:ea typeface="Playfair Display"/>
                <a:cs typeface="Playfair Display"/>
                <a:sym typeface="Playfair Display"/>
              </a:rPr>
              <a:t>“</a:t>
            </a:r>
            <a:endParaRPr sz="30000">
              <a:solidFill>
                <a:srgbClr val="9CCB56"/>
              </a:solidFill>
              <a:latin typeface="Playfair Display"/>
              <a:ea typeface="Playfair Display"/>
              <a:cs typeface="Playfair Display"/>
              <a:sym typeface="Playfair Display"/>
            </a:endParaRPr>
          </a:p>
        </p:txBody>
      </p:sp>
      <p:sp>
        <p:nvSpPr>
          <p:cNvPr id="67" name="Google Shape;67;p17"/>
          <p:cNvSpPr txBox="1">
            <a:spLocks noGrp="1"/>
          </p:cNvSpPr>
          <p:nvPr>
            <p:ph type="title"/>
          </p:nvPr>
        </p:nvSpPr>
        <p:spPr>
          <a:xfrm>
            <a:off x="1375350" y="2686725"/>
            <a:ext cx="9441300" cy="119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a:solidFill>
                  <a:srgbClr val="FFFFFF"/>
                </a:solidFill>
                <a:latin typeface="Playfair Display"/>
                <a:ea typeface="Playfair Display"/>
                <a:cs typeface="Playfair Display"/>
                <a:sym typeface="Playfair Display"/>
              </a:defRPr>
            </a:lvl1pPr>
            <a:lvl2pPr lvl="1" rtl="0">
              <a:spcBef>
                <a:spcPts val="0"/>
              </a:spcBef>
              <a:spcAft>
                <a:spcPts val="0"/>
              </a:spcAft>
              <a:buNone/>
              <a:defRPr sz="3600">
                <a:solidFill>
                  <a:srgbClr val="FFFFFF"/>
                </a:solidFill>
                <a:latin typeface="Montserrat Black"/>
                <a:ea typeface="Montserrat Black"/>
                <a:cs typeface="Montserrat Black"/>
                <a:sym typeface="Montserrat Black"/>
              </a:defRPr>
            </a:lvl2pPr>
            <a:lvl3pPr lvl="2" rtl="0">
              <a:spcBef>
                <a:spcPts val="0"/>
              </a:spcBef>
              <a:spcAft>
                <a:spcPts val="0"/>
              </a:spcAft>
              <a:buNone/>
              <a:defRPr sz="3600">
                <a:solidFill>
                  <a:srgbClr val="FFFFFF"/>
                </a:solidFill>
                <a:latin typeface="Montserrat Black"/>
                <a:ea typeface="Montserrat Black"/>
                <a:cs typeface="Montserrat Black"/>
                <a:sym typeface="Montserrat Black"/>
              </a:defRPr>
            </a:lvl3pPr>
            <a:lvl4pPr lvl="3" rtl="0">
              <a:spcBef>
                <a:spcPts val="0"/>
              </a:spcBef>
              <a:spcAft>
                <a:spcPts val="0"/>
              </a:spcAft>
              <a:buNone/>
              <a:defRPr sz="3600">
                <a:solidFill>
                  <a:srgbClr val="FFFFFF"/>
                </a:solidFill>
                <a:latin typeface="Montserrat Black"/>
                <a:ea typeface="Montserrat Black"/>
                <a:cs typeface="Montserrat Black"/>
                <a:sym typeface="Montserrat Black"/>
              </a:defRPr>
            </a:lvl4pPr>
            <a:lvl5pPr lvl="4" rtl="0">
              <a:spcBef>
                <a:spcPts val="0"/>
              </a:spcBef>
              <a:spcAft>
                <a:spcPts val="0"/>
              </a:spcAft>
              <a:buNone/>
              <a:defRPr sz="3600">
                <a:solidFill>
                  <a:srgbClr val="FFFFFF"/>
                </a:solidFill>
                <a:latin typeface="Montserrat Black"/>
                <a:ea typeface="Montserrat Black"/>
                <a:cs typeface="Montserrat Black"/>
                <a:sym typeface="Montserrat Black"/>
              </a:defRPr>
            </a:lvl5pPr>
            <a:lvl6pPr lvl="5" rtl="0">
              <a:spcBef>
                <a:spcPts val="0"/>
              </a:spcBef>
              <a:spcAft>
                <a:spcPts val="0"/>
              </a:spcAft>
              <a:buNone/>
              <a:defRPr sz="3600">
                <a:solidFill>
                  <a:srgbClr val="FFFFFF"/>
                </a:solidFill>
                <a:latin typeface="Montserrat Black"/>
                <a:ea typeface="Montserrat Black"/>
                <a:cs typeface="Montserrat Black"/>
                <a:sym typeface="Montserrat Black"/>
              </a:defRPr>
            </a:lvl6pPr>
            <a:lvl7pPr lvl="6" rtl="0">
              <a:spcBef>
                <a:spcPts val="0"/>
              </a:spcBef>
              <a:spcAft>
                <a:spcPts val="0"/>
              </a:spcAft>
              <a:buNone/>
              <a:defRPr sz="3600">
                <a:solidFill>
                  <a:srgbClr val="FFFFFF"/>
                </a:solidFill>
                <a:latin typeface="Montserrat Black"/>
                <a:ea typeface="Montserrat Black"/>
                <a:cs typeface="Montserrat Black"/>
                <a:sym typeface="Montserrat Black"/>
              </a:defRPr>
            </a:lvl7pPr>
            <a:lvl8pPr lvl="7" rtl="0">
              <a:spcBef>
                <a:spcPts val="0"/>
              </a:spcBef>
              <a:spcAft>
                <a:spcPts val="0"/>
              </a:spcAft>
              <a:buNone/>
              <a:defRPr sz="3600">
                <a:solidFill>
                  <a:srgbClr val="FFFFFF"/>
                </a:solidFill>
                <a:latin typeface="Montserrat Black"/>
                <a:ea typeface="Montserrat Black"/>
                <a:cs typeface="Montserrat Black"/>
                <a:sym typeface="Montserrat Black"/>
              </a:defRPr>
            </a:lvl8pPr>
            <a:lvl9pPr lvl="8"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68" name="Google Shape;68;p17"/>
          <p:cNvSpPr txBox="1">
            <a:spLocks noGrp="1"/>
          </p:cNvSpPr>
          <p:nvPr>
            <p:ph type="subTitle" idx="1"/>
          </p:nvPr>
        </p:nvSpPr>
        <p:spPr>
          <a:xfrm>
            <a:off x="1375350" y="3550675"/>
            <a:ext cx="9441300" cy="1051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FFFFFF"/>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Berry)">
  <p:cSld name="CUSTOM_3_2_1">
    <p:bg>
      <p:bgPr>
        <a:solidFill>
          <a:srgbClr val="1C7ABA"/>
        </a:solidFill>
        <a:effectLst/>
      </p:bgPr>
    </p:bg>
    <p:spTree>
      <p:nvGrpSpPr>
        <p:cNvPr id="1" name="Shape 69"/>
        <p:cNvGrpSpPr/>
        <p:nvPr/>
      </p:nvGrpSpPr>
      <p:grpSpPr>
        <a:xfrm>
          <a:off x="0" y="0"/>
          <a:ext cx="0" cy="0"/>
          <a:chOff x="0" y="0"/>
          <a:chExt cx="0" cy="0"/>
        </a:xfrm>
      </p:grpSpPr>
      <p:sp>
        <p:nvSpPr>
          <p:cNvPr id="70" name="Google Shape;70;p18"/>
          <p:cNvSpPr txBox="1"/>
          <p:nvPr/>
        </p:nvSpPr>
        <p:spPr>
          <a:xfrm>
            <a:off x="834752" y="1083950"/>
            <a:ext cx="791400" cy="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0">
                <a:solidFill>
                  <a:srgbClr val="2192DF"/>
                </a:solidFill>
                <a:latin typeface="Playfair Display"/>
                <a:ea typeface="Playfair Display"/>
                <a:cs typeface="Playfair Display"/>
                <a:sym typeface="Playfair Display"/>
              </a:rPr>
              <a:t>“</a:t>
            </a:r>
            <a:endParaRPr sz="30000">
              <a:solidFill>
                <a:srgbClr val="2192DF"/>
              </a:solidFill>
              <a:latin typeface="Playfair Display"/>
              <a:ea typeface="Playfair Display"/>
              <a:cs typeface="Playfair Display"/>
              <a:sym typeface="Playfair Display"/>
            </a:endParaRPr>
          </a:p>
        </p:txBody>
      </p:sp>
      <p:sp>
        <p:nvSpPr>
          <p:cNvPr id="71" name="Google Shape;71;p18"/>
          <p:cNvSpPr txBox="1">
            <a:spLocks noGrp="1"/>
          </p:cNvSpPr>
          <p:nvPr>
            <p:ph type="title"/>
          </p:nvPr>
        </p:nvSpPr>
        <p:spPr>
          <a:xfrm>
            <a:off x="1375350" y="2686725"/>
            <a:ext cx="9441300" cy="119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a:solidFill>
                  <a:srgbClr val="FFFFFF"/>
                </a:solidFill>
                <a:latin typeface="Playfair Display"/>
                <a:ea typeface="Playfair Display"/>
                <a:cs typeface="Playfair Display"/>
                <a:sym typeface="Playfair Display"/>
              </a:defRPr>
            </a:lvl1pPr>
            <a:lvl2pPr lvl="1" rtl="0">
              <a:spcBef>
                <a:spcPts val="0"/>
              </a:spcBef>
              <a:spcAft>
                <a:spcPts val="0"/>
              </a:spcAft>
              <a:buNone/>
              <a:defRPr sz="3600">
                <a:solidFill>
                  <a:srgbClr val="FFFFFF"/>
                </a:solidFill>
                <a:latin typeface="Montserrat Black"/>
                <a:ea typeface="Montserrat Black"/>
                <a:cs typeface="Montserrat Black"/>
                <a:sym typeface="Montserrat Black"/>
              </a:defRPr>
            </a:lvl2pPr>
            <a:lvl3pPr lvl="2" rtl="0">
              <a:spcBef>
                <a:spcPts val="0"/>
              </a:spcBef>
              <a:spcAft>
                <a:spcPts val="0"/>
              </a:spcAft>
              <a:buNone/>
              <a:defRPr sz="3600">
                <a:solidFill>
                  <a:srgbClr val="FFFFFF"/>
                </a:solidFill>
                <a:latin typeface="Montserrat Black"/>
                <a:ea typeface="Montserrat Black"/>
                <a:cs typeface="Montserrat Black"/>
                <a:sym typeface="Montserrat Black"/>
              </a:defRPr>
            </a:lvl3pPr>
            <a:lvl4pPr lvl="3" rtl="0">
              <a:spcBef>
                <a:spcPts val="0"/>
              </a:spcBef>
              <a:spcAft>
                <a:spcPts val="0"/>
              </a:spcAft>
              <a:buNone/>
              <a:defRPr sz="3600">
                <a:solidFill>
                  <a:srgbClr val="FFFFFF"/>
                </a:solidFill>
                <a:latin typeface="Montserrat Black"/>
                <a:ea typeface="Montserrat Black"/>
                <a:cs typeface="Montserrat Black"/>
                <a:sym typeface="Montserrat Black"/>
              </a:defRPr>
            </a:lvl4pPr>
            <a:lvl5pPr lvl="4" rtl="0">
              <a:spcBef>
                <a:spcPts val="0"/>
              </a:spcBef>
              <a:spcAft>
                <a:spcPts val="0"/>
              </a:spcAft>
              <a:buNone/>
              <a:defRPr sz="3600">
                <a:solidFill>
                  <a:srgbClr val="FFFFFF"/>
                </a:solidFill>
                <a:latin typeface="Montserrat Black"/>
                <a:ea typeface="Montserrat Black"/>
                <a:cs typeface="Montserrat Black"/>
                <a:sym typeface="Montserrat Black"/>
              </a:defRPr>
            </a:lvl5pPr>
            <a:lvl6pPr lvl="5" rtl="0">
              <a:spcBef>
                <a:spcPts val="0"/>
              </a:spcBef>
              <a:spcAft>
                <a:spcPts val="0"/>
              </a:spcAft>
              <a:buNone/>
              <a:defRPr sz="3600">
                <a:solidFill>
                  <a:srgbClr val="FFFFFF"/>
                </a:solidFill>
                <a:latin typeface="Montserrat Black"/>
                <a:ea typeface="Montserrat Black"/>
                <a:cs typeface="Montserrat Black"/>
                <a:sym typeface="Montserrat Black"/>
              </a:defRPr>
            </a:lvl6pPr>
            <a:lvl7pPr lvl="6" rtl="0">
              <a:spcBef>
                <a:spcPts val="0"/>
              </a:spcBef>
              <a:spcAft>
                <a:spcPts val="0"/>
              </a:spcAft>
              <a:buNone/>
              <a:defRPr sz="3600">
                <a:solidFill>
                  <a:srgbClr val="FFFFFF"/>
                </a:solidFill>
                <a:latin typeface="Montserrat Black"/>
                <a:ea typeface="Montserrat Black"/>
                <a:cs typeface="Montserrat Black"/>
                <a:sym typeface="Montserrat Black"/>
              </a:defRPr>
            </a:lvl7pPr>
            <a:lvl8pPr lvl="7" rtl="0">
              <a:spcBef>
                <a:spcPts val="0"/>
              </a:spcBef>
              <a:spcAft>
                <a:spcPts val="0"/>
              </a:spcAft>
              <a:buNone/>
              <a:defRPr sz="3600">
                <a:solidFill>
                  <a:srgbClr val="FFFFFF"/>
                </a:solidFill>
                <a:latin typeface="Montserrat Black"/>
                <a:ea typeface="Montserrat Black"/>
                <a:cs typeface="Montserrat Black"/>
                <a:sym typeface="Montserrat Black"/>
              </a:defRPr>
            </a:lvl8pPr>
            <a:lvl9pPr lvl="8"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72" name="Google Shape;72;p18"/>
          <p:cNvSpPr txBox="1">
            <a:spLocks noGrp="1"/>
          </p:cNvSpPr>
          <p:nvPr>
            <p:ph type="subTitle" idx="1"/>
          </p:nvPr>
        </p:nvSpPr>
        <p:spPr>
          <a:xfrm>
            <a:off x="1375350" y="3550675"/>
            <a:ext cx="9441300" cy="1051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FFFFFF"/>
                </a:solidFill>
                <a:latin typeface="Nunito Sans"/>
                <a:ea typeface="Nunito Sans"/>
                <a:cs typeface="Nunito Sans"/>
                <a:sym typeface="Nunito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ngle Column – Blank">
  <p:cSld name="CUSTOM_4_2">
    <p:spTree>
      <p:nvGrpSpPr>
        <p:cNvPr id="1" name="Shape 78"/>
        <p:cNvGrpSpPr/>
        <p:nvPr/>
      </p:nvGrpSpPr>
      <p:grpSpPr>
        <a:xfrm>
          <a:off x="0" y="0"/>
          <a:ext cx="0" cy="0"/>
          <a:chOff x="0" y="0"/>
          <a:chExt cx="0" cy="0"/>
        </a:xfrm>
      </p:grpSpPr>
      <p:sp>
        <p:nvSpPr>
          <p:cNvPr id="79" name="Google Shape;79;p20"/>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80" name="Google Shape;80;p20"/>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81" name="Google Shape;81;p20"/>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pic>
        <p:nvPicPr>
          <p:cNvPr id="3" name="Picture 2" descr="A picture containing knife, table&#10;&#10;Description automatically generated">
            <a:extLst>
              <a:ext uri="{FF2B5EF4-FFF2-40B4-BE49-F238E27FC236}">
                <a16:creationId xmlns:a16="http://schemas.microsoft.com/office/drawing/2014/main" id="{1E72F81B-142A-4020-80AD-29A9910A5848}"/>
              </a:ext>
            </a:extLst>
          </p:cNvPr>
          <p:cNvPicPr>
            <a:picLocks noChangeAspect="1"/>
          </p:cNvPicPr>
          <p:nvPr userDrawn="1"/>
        </p:nvPicPr>
        <p:blipFill>
          <a:blip r:embed="rId2"/>
          <a:stretch>
            <a:fillRect/>
          </a:stretch>
        </p:blipFill>
        <p:spPr>
          <a:xfrm>
            <a:off x="8887611" y="5460995"/>
            <a:ext cx="2600094" cy="130193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ngle Column – Blank (Berry)">
  <p:cSld name="CUSTOM_4_2_1">
    <p:spTree>
      <p:nvGrpSpPr>
        <p:cNvPr id="1" name="Shape 82"/>
        <p:cNvGrpSpPr/>
        <p:nvPr/>
      </p:nvGrpSpPr>
      <p:grpSpPr>
        <a:xfrm>
          <a:off x="0" y="0"/>
          <a:ext cx="0" cy="0"/>
          <a:chOff x="0" y="0"/>
          <a:chExt cx="0" cy="0"/>
        </a:xfrm>
      </p:grpSpPr>
      <p:sp>
        <p:nvSpPr>
          <p:cNvPr id="83" name="Google Shape;83;p21"/>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84" name="Google Shape;84;p21"/>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85" name="Google Shape;85;p21"/>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ngle Column – Plant Bottom Left">
  <p:cSld name="CUSTOM_12">
    <p:spTree>
      <p:nvGrpSpPr>
        <p:cNvPr id="1" name="Shape 86"/>
        <p:cNvGrpSpPr/>
        <p:nvPr/>
      </p:nvGrpSpPr>
      <p:grpSpPr>
        <a:xfrm>
          <a:off x="0" y="0"/>
          <a:ext cx="0" cy="0"/>
          <a:chOff x="0" y="0"/>
          <a:chExt cx="0" cy="0"/>
        </a:xfrm>
      </p:grpSpPr>
      <p:pic>
        <p:nvPicPr>
          <p:cNvPr id="87" name="Google Shape;87;p22"/>
          <p:cNvPicPr preferRelativeResize="0"/>
          <p:nvPr/>
        </p:nvPicPr>
        <p:blipFill rotWithShape="1">
          <a:blip r:embed="rId2">
            <a:alphaModFix/>
          </a:blip>
          <a:srcRect l="22342" t="380" b="36228"/>
          <a:stretch/>
        </p:blipFill>
        <p:spPr>
          <a:xfrm>
            <a:off x="0" y="3432350"/>
            <a:ext cx="2797951" cy="3425653"/>
          </a:xfrm>
          <a:prstGeom prst="rect">
            <a:avLst/>
          </a:prstGeom>
          <a:noFill/>
          <a:ln>
            <a:noFill/>
          </a:ln>
        </p:spPr>
      </p:pic>
      <p:sp>
        <p:nvSpPr>
          <p:cNvPr id="88" name="Google Shape;88;p22"/>
          <p:cNvSpPr txBox="1">
            <a:spLocks noGrp="1"/>
          </p:cNvSpPr>
          <p:nvPr>
            <p:ph type="body" idx="1"/>
          </p:nvPr>
        </p:nvSpPr>
        <p:spPr>
          <a:xfrm>
            <a:off x="2295750" y="2325725"/>
            <a:ext cx="7600500" cy="38739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89" name="Google Shape;89;p22"/>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90" name="Google Shape;90;p22"/>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ngle Column – Plant Top Left">
  <p:cSld name="CUSTOM_5">
    <p:spTree>
      <p:nvGrpSpPr>
        <p:cNvPr id="1" name="Shape 91"/>
        <p:cNvGrpSpPr/>
        <p:nvPr/>
      </p:nvGrpSpPr>
      <p:grpSpPr>
        <a:xfrm>
          <a:off x="0" y="0"/>
          <a:ext cx="0" cy="0"/>
          <a:chOff x="0" y="0"/>
          <a:chExt cx="0" cy="0"/>
        </a:xfrm>
      </p:grpSpPr>
      <p:pic>
        <p:nvPicPr>
          <p:cNvPr id="92" name="Google Shape;92;p23"/>
          <p:cNvPicPr preferRelativeResize="0"/>
          <p:nvPr/>
        </p:nvPicPr>
        <p:blipFill rotWithShape="1">
          <a:blip r:embed="rId2">
            <a:alphaModFix/>
          </a:blip>
          <a:srcRect l="17965" t="28983" b="6190"/>
          <a:stretch/>
        </p:blipFill>
        <p:spPr>
          <a:xfrm>
            <a:off x="0" y="0"/>
            <a:ext cx="3023200" cy="1543351"/>
          </a:xfrm>
          <a:prstGeom prst="rect">
            <a:avLst/>
          </a:prstGeom>
          <a:noFill/>
          <a:ln>
            <a:noFill/>
          </a:ln>
        </p:spPr>
      </p:pic>
      <p:sp>
        <p:nvSpPr>
          <p:cNvPr id="93" name="Google Shape;93;p23"/>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94" name="Google Shape;94;p23"/>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95" name="Google Shape;95;p23"/>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ingle Column – Plant Right">
  <p:cSld name="CUSTOM_6">
    <p:spTree>
      <p:nvGrpSpPr>
        <p:cNvPr id="1" name="Shape 96"/>
        <p:cNvGrpSpPr/>
        <p:nvPr/>
      </p:nvGrpSpPr>
      <p:grpSpPr>
        <a:xfrm>
          <a:off x="0" y="0"/>
          <a:ext cx="0" cy="0"/>
          <a:chOff x="0" y="0"/>
          <a:chExt cx="0" cy="0"/>
        </a:xfrm>
      </p:grpSpPr>
      <p:pic>
        <p:nvPicPr>
          <p:cNvPr id="97" name="Google Shape;97;p24"/>
          <p:cNvPicPr preferRelativeResize="0"/>
          <p:nvPr/>
        </p:nvPicPr>
        <p:blipFill rotWithShape="1">
          <a:blip r:embed="rId2">
            <a:alphaModFix/>
          </a:blip>
          <a:srcRect l="-3762" t="13364" r="81232" b="12346"/>
          <a:stretch/>
        </p:blipFill>
        <p:spPr>
          <a:xfrm>
            <a:off x="10394271" y="1770575"/>
            <a:ext cx="1803026" cy="3065425"/>
          </a:xfrm>
          <a:prstGeom prst="rect">
            <a:avLst/>
          </a:prstGeom>
          <a:noFill/>
          <a:ln>
            <a:noFill/>
          </a:ln>
        </p:spPr>
      </p:pic>
      <p:sp>
        <p:nvSpPr>
          <p:cNvPr id="98" name="Google Shape;98;p24"/>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99" name="Google Shape;99;p24"/>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00" name="Google Shape;100;p24"/>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Title (Berry)">
  <p:cSld name="CUSTOM_15">
    <p:bg>
      <p:bgPr>
        <a:solidFill>
          <a:srgbClr val="1C7ABA"/>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10000"/>
          </a:blip>
          <a:stretch>
            <a:fillRect/>
          </a:stretch>
        </p:blipFill>
        <p:spPr>
          <a:xfrm>
            <a:off x="6013000" y="-64550"/>
            <a:ext cx="6179000" cy="6609575"/>
          </a:xfrm>
          <a:prstGeom prst="rect">
            <a:avLst/>
          </a:prstGeom>
          <a:noFill/>
          <a:ln>
            <a:noFill/>
          </a:ln>
        </p:spPr>
      </p:pic>
      <p:sp>
        <p:nvSpPr>
          <p:cNvPr id="16" name="Google Shape;16;p3"/>
          <p:cNvSpPr txBox="1">
            <a:spLocks noGrp="1"/>
          </p:cNvSpPr>
          <p:nvPr>
            <p:ph type="title"/>
          </p:nvPr>
        </p:nvSpPr>
        <p:spPr>
          <a:xfrm>
            <a:off x="789150" y="2475025"/>
            <a:ext cx="10613700" cy="1198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6000">
                <a:solidFill>
                  <a:srgbClr val="FFFFFF"/>
                </a:solidFill>
                <a:latin typeface="Nunito Sans Black"/>
                <a:ea typeface="Nunito Sans Black"/>
                <a:cs typeface="Nunito Sans Black"/>
                <a:sym typeface="Nunito Sans Black"/>
              </a:defRPr>
            </a:lvl1pPr>
            <a:lvl2pPr lvl="1" algn="ctr" rtl="0">
              <a:spcBef>
                <a:spcPts val="0"/>
              </a:spcBef>
              <a:spcAft>
                <a:spcPts val="0"/>
              </a:spcAft>
              <a:buNone/>
              <a:defRPr sz="60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60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60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60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60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60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60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6000">
                <a:solidFill>
                  <a:srgbClr val="FFFFFF"/>
                </a:solidFill>
                <a:latin typeface="Montserrat Black"/>
                <a:ea typeface="Montserrat Black"/>
                <a:cs typeface="Montserrat Black"/>
                <a:sym typeface="Montserrat Black"/>
              </a:defRPr>
            </a:lvl9pPr>
          </a:lstStyle>
          <a:p>
            <a:endParaRPr/>
          </a:p>
        </p:txBody>
      </p:sp>
      <p:sp>
        <p:nvSpPr>
          <p:cNvPr id="17" name="Google Shape;17;p3"/>
          <p:cNvSpPr txBox="1">
            <a:spLocks noGrp="1"/>
          </p:cNvSpPr>
          <p:nvPr>
            <p:ph type="subTitle" idx="1"/>
          </p:nvPr>
        </p:nvSpPr>
        <p:spPr>
          <a:xfrm>
            <a:off x="789000" y="3643525"/>
            <a:ext cx="10613700" cy="105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FFFFFF"/>
                </a:solidFill>
                <a:latin typeface="Nunito Sans SemiBold"/>
                <a:ea typeface="Nunito Sans SemiBold"/>
                <a:cs typeface="Nunito Sans SemiBold"/>
                <a:sym typeface="Nunito Sans SemiBold"/>
              </a:defRPr>
            </a:lvl1pPr>
            <a:lvl2pPr lvl="1" rtl="0">
              <a:spcBef>
                <a:spcPts val="0"/>
              </a:spcBef>
              <a:spcAft>
                <a:spcPts val="0"/>
              </a:spcAft>
              <a:buNone/>
              <a:defRPr sz="1800">
                <a:latin typeface="Nunito Sans"/>
                <a:ea typeface="Nunito Sans"/>
                <a:cs typeface="Nunito Sans"/>
                <a:sym typeface="Nunito Sans"/>
              </a:defRPr>
            </a:lvl2pPr>
            <a:lvl3pPr lvl="2" rtl="0">
              <a:spcBef>
                <a:spcPts val="0"/>
              </a:spcBef>
              <a:spcAft>
                <a:spcPts val="0"/>
              </a:spcAft>
              <a:buNone/>
              <a:defRPr sz="1800">
                <a:latin typeface="Nunito Sans"/>
                <a:ea typeface="Nunito Sans"/>
                <a:cs typeface="Nunito Sans"/>
                <a:sym typeface="Nunito Sans"/>
              </a:defRPr>
            </a:lvl3pPr>
            <a:lvl4pPr lvl="3" rtl="0">
              <a:spcBef>
                <a:spcPts val="0"/>
              </a:spcBef>
              <a:spcAft>
                <a:spcPts val="0"/>
              </a:spcAft>
              <a:buNone/>
              <a:defRPr sz="1800">
                <a:latin typeface="Nunito Sans"/>
                <a:ea typeface="Nunito Sans"/>
                <a:cs typeface="Nunito Sans"/>
                <a:sym typeface="Nunito Sans"/>
              </a:defRPr>
            </a:lvl4pPr>
            <a:lvl5pPr lvl="4" rtl="0">
              <a:spcBef>
                <a:spcPts val="0"/>
              </a:spcBef>
              <a:spcAft>
                <a:spcPts val="0"/>
              </a:spcAft>
              <a:buNone/>
              <a:defRPr sz="1800">
                <a:latin typeface="Nunito Sans"/>
                <a:ea typeface="Nunito Sans"/>
                <a:cs typeface="Nunito Sans"/>
                <a:sym typeface="Nunito Sans"/>
              </a:defRPr>
            </a:lvl5pPr>
            <a:lvl6pPr lvl="5" rtl="0">
              <a:spcBef>
                <a:spcPts val="0"/>
              </a:spcBef>
              <a:spcAft>
                <a:spcPts val="0"/>
              </a:spcAft>
              <a:buNone/>
              <a:defRPr sz="1800">
                <a:latin typeface="Nunito Sans"/>
                <a:ea typeface="Nunito Sans"/>
                <a:cs typeface="Nunito Sans"/>
                <a:sym typeface="Nunito Sans"/>
              </a:defRPr>
            </a:lvl6pPr>
            <a:lvl7pPr lvl="6" rtl="0">
              <a:spcBef>
                <a:spcPts val="0"/>
              </a:spcBef>
              <a:spcAft>
                <a:spcPts val="0"/>
              </a:spcAft>
              <a:buNone/>
              <a:defRPr sz="1800">
                <a:latin typeface="Nunito Sans"/>
                <a:ea typeface="Nunito Sans"/>
                <a:cs typeface="Nunito Sans"/>
                <a:sym typeface="Nunito Sans"/>
              </a:defRPr>
            </a:lvl7pPr>
            <a:lvl8pPr lvl="7" rtl="0">
              <a:spcBef>
                <a:spcPts val="0"/>
              </a:spcBef>
              <a:spcAft>
                <a:spcPts val="0"/>
              </a:spcAft>
              <a:buNone/>
              <a:defRPr sz="1800">
                <a:latin typeface="Nunito Sans"/>
                <a:ea typeface="Nunito Sans"/>
                <a:cs typeface="Nunito Sans"/>
                <a:sym typeface="Nunito Sans"/>
              </a:defRPr>
            </a:lvl8pPr>
            <a:lvl9pPr lvl="8" rtl="0">
              <a:spcBef>
                <a:spcPts val="0"/>
              </a:spcBef>
              <a:spcAft>
                <a:spcPts val="0"/>
              </a:spcAft>
              <a:buNone/>
              <a:defRPr sz="1800">
                <a:latin typeface="Nunito Sans"/>
                <a:ea typeface="Nunito Sans"/>
                <a:cs typeface="Nunito Sans"/>
                <a:sym typeface="Nunito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ngle Column – Orchid (Berry)">
  <p:cSld name="CUSTOM_6_2">
    <p:spTree>
      <p:nvGrpSpPr>
        <p:cNvPr id="1" name="Shape 101"/>
        <p:cNvGrpSpPr/>
        <p:nvPr/>
      </p:nvGrpSpPr>
      <p:grpSpPr>
        <a:xfrm>
          <a:off x="0" y="0"/>
          <a:ext cx="0" cy="0"/>
          <a:chOff x="0" y="0"/>
          <a:chExt cx="0" cy="0"/>
        </a:xfrm>
      </p:grpSpPr>
      <p:pic>
        <p:nvPicPr>
          <p:cNvPr id="102" name="Google Shape;102;p25"/>
          <p:cNvPicPr preferRelativeResize="0"/>
          <p:nvPr/>
        </p:nvPicPr>
        <p:blipFill>
          <a:blip r:embed="rId2">
            <a:alphaModFix/>
          </a:blip>
          <a:stretch>
            <a:fillRect/>
          </a:stretch>
        </p:blipFill>
        <p:spPr>
          <a:xfrm rot="632027">
            <a:off x="8593825" y="3160750"/>
            <a:ext cx="3857851" cy="3857851"/>
          </a:xfrm>
          <a:prstGeom prst="rect">
            <a:avLst/>
          </a:prstGeom>
          <a:noFill/>
          <a:ln>
            <a:noFill/>
          </a:ln>
        </p:spPr>
      </p:pic>
      <p:sp>
        <p:nvSpPr>
          <p:cNvPr id="103" name="Google Shape;103;p25"/>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04" name="Google Shape;104;p25"/>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05" name="Google Shape;105;p25"/>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ngle Column – Flower (Berry)">
  <p:cSld name="CUSTOM_6_2_1">
    <p:spTree>
      <p:nvGrpSpPr>
        <p:cNvPr id="1" name="Shape 106"/>
        <p:cNvGrpSpPr/>
        <p:nvPr/>
      </p:nvGrpSpPr>
      <p:grpSpPr>
        <a:xfrm>
          <a:off x="0" y="0"/>
          <a:ext cx="0" cy="0"/>
          <a:chOff x="0" y="0"/>
          <a:chExt cx="0" cy="0"/>
        </a:xfrm>
      </p:grpSpPr>
      <p:sp>
        <p:nvSpPr>
          <p:cNvPr id="107" name="Google Shape;107;p26"/>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08" name="Google Shape;108;p26"/>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09" name="Google Shape;109;p26"/>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pic>
        <p:nvPicPr>
          <p:cNvPr id="110" name="Google Shape;110;p26"/>
          <p:cNvPicPr preferRelativeResize="0"/>
          <p:nvPr/>
        </p:nvPicPr>
        <p:blipFill>
          <a:blip r:embed="rId2">
            <a:alphaModFix/>
          </a:blip>
          <a:stretch>
            <a:fillRect/>
          </a:stretch>
        </p:blipFill>
        <p:spPr>
          <a:xfrm>
            <a:off x="-2000300" y="3956750"/>
            <a:ext cx="4672425" cy="46724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s – Plant Top Right">
  <p:cSld name="CUSTOM_8">
    <p:spTree>
      <p:nvGrpSpPr>
        <p:cNvPr id="1" name="Shape 111"/>
        <p:cNvGrpSpPr/>
        <p:nvPr/>
      </p:nvGrpSpPr>
      <p:grpSpPr>
        <a:xfrm>
          <a:off x="0" y="0"/>
          <a:ext cx="0" cy="0"/>
          <a:chOff x="0" y="0"/>
          <a:chExt cx="0" cy="0"/>
        </a:xfrm>
      </p:grpSpPr>
      <p:pic>
        <p:nvPicPr>
          <p:cNvPr id="112" name="Google Shape;112;p27"/>
          <p:cNvPicPr preferRelativeResize="0"/>
          <p:nvPr/>
        </p:nvPicPr>
        <p:blipFill rotWithShape="1">
          <a:blip r:embed="rId2">
            <a:alphaModFix/>
          </a:blip>
          <a:srcRect t="4242" r="10626"/>
          <a:stretch/>
        </p:blipFill>
        <p:spPr>
          <a:xfrm rot="-2700000">
            <a:off x="10903190" y="-417726"/>
            <a:ext cx="1931802" cy="2759258"/>
          </a:xfrm>
          <a:prstGeom prst="rect">
            <a:avLst/>
          </a:prstGeom>
          <a:noFill/>
          <a:ln>
            <a:noFill/>
          </a:ln>
        </p:spPr>
      </p:pic>
      <p:sp>
        <p:nvSpPr>
          <p:cNvPr id="113" name="Google Shape;113;p27"/>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14" name="Google Shape;114;p27"/>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15" name="Google Shape;115;p27"/>
          <p:cNvSpPr txBox="1">
            <a:spLocks noGrp="1"/>
          </p:cNvSpPr>
          <p:nvPr>
            <p:ph type="body" idx="2"/>
          </p:nvPr>
        </p:nvSpPr>
        <p:spPr>
          <a:xfrm>
            <a:off x="1737600"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16" name="Google Shape;116;p27"/>
          <p:cNvSpPr txBox="1">
            <a:spLocks noGrp="1"/>
          </p:cNvSpPr>
          <p:nvPr>
            <p:ph type="body" idx="3"/>
          </p:nvPr>
        </p:nvSpPr>
        <p:spPr>
          <a:xfrm>
            <a:off x="6387298"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lumns – Blank (Berry)">
  <p:cSld name="CUSTOM_8_2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24" name="Google Shape;124;p29"/>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25" name="Google Shape;125;p29"/>
          <p:cNvSpPr txBox="1">
            <a:spLocks noGrp="1"/>
          </p:cNvSpPr>
          <p:nvPr>
            <p:ph type="body" idx="2"/>
          </p:nvPr>
        </p:nvSpPr>
        <p:spPr>
          <a:xfrm>
            <a:off x="1890000" y="2397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26" name="Google Shape;126;p29"/>
          <p:cNvSpPr txBox="1">
            <a:spLocks noGrp="1"/>
          </p:cNvSpPr>
          <p:nvPr>
            <p:ph type="body" idx="3"/>
          </p:nvPr>
        </p:nvSpPr>
        <p:spPr>
          <a:xfrm>
            <a:off x="6539698" y="2397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s – Orchid (Berry)">
  <p:cSld name="CUSTOM_8_2_1_1">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29" name="Google Shape;129;p30"/>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30" name="Google Shape;130;p30"/>
          <p:cNvSpPr txBox="1">
            <a:spLocks noGrp="1"/>
          </p:cNvSpPr>
          <p:nvPr>
            <p:ph type="body" idx="2"/>
          </p:nvPr>
        </p:nvSpPr>
        <p:spPr>
          <a:xfrm>
            <a:off x="1890000" y="2397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31" name="Google Shape;131;p30"/>
          <p:cNvSpPr txBox="1">
            <a:spLocks noGrp="1"/>
          </p:cNvSpPr>
          <p:nvPr>
            <p:ph type="body" idx="3"/>
          </p:nvPr>
        </p:nvSpPr>
        <p:spPr>
          <a:xfrm>
            <a:off x="6539698" y="2397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pic>
        <p:nvPicPr>
          <p:cNvPr id="132" name="Google Shape;132;p30"/>
          <p:cNvPicPr preferRelativeResize="0"/>
          <p:nvPr/>
        </p:nvPicPr>
        <p:blipFill>
          <a:blip r:embed="rId2">
            <a:alphaModFix/>
          </a:blip>
          <a:stretch>
            <a:fillRect/>
          </a:stretch>
        </p:blipFill>
        <p:spPr>
          <a:xfrm rot="2195185">
            <a:off x="9695500" y="645300"/>
            <a:ext cx="3234628" cy="323462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ingle Column – Plant Bottom Left">
  <p:cSld name="CUSTOM_9">
    <p:spTree>
      <p:nvGrpSpPr>
        <p:cNvPr id="1" name="Shape 133"/>
        <p:cNvGrpSpPr/>
        <p:nvPr/>
      </p:nvGrpSpPr>
      <p:grpSpPr>
        <a:xfrm>
          <a:off x="0" y="0"/>
          <a:ext cx="0" cy="0"/>
          <a:chOff x="0" y="0"/>
          <a:chExt cx="0" cy="0"/>
        </a:xfrm>
      </p:grpSpPr>
      <p:pic>
        <p:nvPicPr>
          <p:cNvPr id="134" name="Google Shape;134;p31"/>
          <p:cNvPicPr preferRelativeResize="0"/>
          <p:nvPr/>
        </p:nvPicPr>
        <p:blipFill rotWithShape="1">
          <a:blip r:embed="rId2">
            <a:alphaModFix/>
          </a:blip>
          <a:srcRect l="84679" b="25711"/>
          <a:stretch/>
        </p:blipFill>
        <p:spPr>
          <a:xfrm>
            <a:off x="-1" y="3364625"/>
            <a:ext cx="1226049" cy="3065425"/>
          </a:xfrm>
          <a:prstGeom prst="rect">
            <a:avLst/>
          </a:prstGeom>
          <a:noFill/>
          <a:ln>
            <a:noFill/>
          </a:ln>
        </p:spPr>
      </p:pic>
      <p:sp>
        <p:nvSpPr>
          <p:cNvPr id="135" name="Google Shape;135;p31"/>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36" name="Google Shape;136;p31"/>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37" name="Google Shape;137;p31"/>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ingle Column – Plant Top Right">
  <p:cSld name="CUSTOM_10">
    <p:spTree>
      <p:nvGrpSpPr>
        <p:cNvPr id="1" name="Shape 138"/>
        <p:cNvGrpSpPr/>
        <p:nvPr/>
      </p:nvGrpSpPr>
      <p:grpSpPr>
        <a:xfrm>
          <a:off x="0" y="0"/>
          <a:ext cx="0" cy="0"/>
          <a:chOff x="0" y="0"/>
          <a:chExt cx="0" cy="0"/>
        </a:xfrm>
      </p:grpSpPr>
      <p:pic>
        <p:nvPicPr>
          <p:cNvPr id="139" name="Google Shape;139;p32"/>
          <p:cNvPicPr preferRelativeResize="0"/>
          <p:nvPr/>
        </p:nvPicPr>
        <p:blipFill rotWithShape="1">
          <a:blip r:embed="rId2">
            <a:alphaModFix/>
          </a:blip>
          <a:srcRect l="-3762" t="13364" r="81232" b="12346"/>
          <a:stretch/>
        </p:blipFill>
        <p:spPr>
          <a:xfrm rot="-5400000">
            <a:off x="9757771" y="-664342"/>
            <a:ext cx="1803026" cy="3065425"/>
          </a:xfrm>
          <a:prstGeom prst="rect">
            <a:avLst/>
          </a:prstGeom>
          <a:noFill/>
          <a:ln>
            <a:noFill/>
          </a:ln>
        </p:spPr>
      </p:pic>
      <p:sp>
        <p:nvSpPr>
          <p:cNvPr id="140" name="Google Shape;140;p32"/>
          <p:cNvSpPr txBox="1">
            <a:spLocks noGrp="1"/>
          </p:cNvSpPr>
          <p:nvPr>
            <p:ph type="body" idx="1"/>
          </p:nvPr>
        </p:nvSpPr>
        <p:spPr>
          <a:xfrm>
            <a:off x="2295750" y="2325725"/>
            <a:ext cx="7600500" cy="2945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41" name="Google Shape;141;p32"/>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42" name="Google Shape;142;p32"/>
          <p:cNvSpPr txBox="1">
            <a:spLocks noGrp="1"/>
          </p:cNvSpPr>
          <p:nvPr>
            <p:ph type="subTitle" idx="2"/>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pic>
        <p:nvPicPr>
          <p:cNvPr id="2" name="Picture 1" descr="A picture containing food, drawing, game&#10;&#10;Description automatically generated">
            <a:extLst>
              <a:ext uri="{FF2B5EF4-FFF2-40B4-BE49-F238E27FC236}">
                <a16:creationId xmlns:a16="http://schemas.microsoft.com/office/drawing/2014/main" id="{785E2086-E260-41B8-B4F6-4AE1A68DF84D}"/>
              </a:ext>
            </a:extLst>
          </p:cNvPr>
          <p:cNvPicPr>
            <a:picLocks noChangeAspect="1"/>
          </p:cNvPicPr>
          <p:nvPr userDrawn="1"/>
        </p:nvPicPr>
        <p:blipFill>
          <a:blip r:embed="rId3"/>
          <a:stretch>
            <a:fillRect/>
          </a:stretch>
        </p:blipFill>
        <p:spPr>
          <a:xfrm>
            <a:off x="9194157" y="5533672"/>
            <a:ext cx="2648655" cy="1324328"/>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lumns – Plant Bottom">
  <p:cSld name="CUSTOM_4_1">
    <p:spTree>
      <p:nvGrpSpPr>
        <p:cNvPr id="1" name="Shape 143"/>
        <p:cNvGrpSpPr/>
        <p:nvPr/>
      </p:nvGrpSpPr>
      <p:grpSpPr>
        <a:xfrm>
          <a:off x="0" y="0"/>
          <a:ext cx="0" cy="0"/>
          <a:chOff x="0" y="0"/>
          <a:chExt cx="0" cy="0"/>
        </a:xfrm>
      </p:grpSpPr>
      <p:pic>
        <p:nvPicPr>
          <p:cNvPr id="144" name="Google Shape;144;p33"/>
          <p:cNvPicPr preferRelativeResize="0"/>
          <p:nvPr/>
        </p:nvPicPr>
        <p:blipFill rotWithShape="1">
          <a:blip r:embed="rId2">
            <a:alphaModFix/>
          </a:blip>
          <a:srcRect b="49997"/>
          <a:stretch/>
        </p:blipFill>
        <p:spPr>
          <a:xfrm>
            <a:off x="4051467" y="5052175"/>
            <a:ext cx="4089065" cy="1805829"/>
          </a:xfrm>
          <a:prstGeom prst="rect">
            <a:avLst/>
          </a:prstGeom>
          <a:noFill/>
          <a:ln>
            <a:noFill/>
          </a:ln>
        </p:spPr>
      </p:pic>
      <p:sp>
        <p:nvSpPr>
          <p:cNvPr id="145" name="Google Shape;145;p33"/>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46" name="Google Shape;146;p33"/>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47" name="Google Shape;147;p33"/>
          <p:cNvSpPr txBox="1">
            <a:spLocks noGrp="1"/>
          </p:cNvSpPr>
          <p:nvPr>
            <p:ph type="body" idx="2"/>
          </p:nvPr>
        </p:nvSpPr>
        <p:spPr>
          <a:xfrm>
            <a:off x="1737600" y="2016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48" name="Google Shape;148;p33"/>
          <p:cNvSpPr txBox="1">
            <a:spLocks noGrp="1"/>
          </p:cNvSpPr>
          <p:nvPr>
            <p:ph type="body" idx="3"/>
          </p:nvPr>
        </p:nvSpPr>
        <p:spPr>
          <a:xfrm>
            <a:off x="6387298" y="2016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lumns – Flower Bottom (Berry)">
  <p:cSld name="CUSTOM_4_1_1">
    <p:spTree>
      <p:nvGrpSpPr>
        <p:cNvPr id="1" name="Shape 149"/>
        <p:cNvGrpSpPr/>
        <p:nvPr/>
      </p:nvGrpSpPr>
      <p:grpSpPr>
        <a:xfrm>
          <a:off x="0" y="0"/>
          <a:ext cx="0" cy="0"/>
          <a:chOff x="0" y="0"/>
          <a:chExt cx="0" cy="0"/>
        </a:xfrm>
      </p:grpSpPr>
      <p:pic>
        <p:nvPicPr>
          <p:cNvPr id="150" name="Google Shape;150;p34"/>
          <p:cNvPicPr preferRelativeResize="0"/>
          <p:nvPr/>
        </p:nvPicPr>
        <p:blipFill>
          <a:blip r:embed="rId2">
            <a:alphaModFix/>
          </a:blip>
          <a:stretch>
            <a:fillRect/>
          </a:stretch>
        </p:blipFill>
        <p:spPr>
          <a:xfrm>
            <a:off x="4320075" y="5077800"/>
            <a:ext cx="3551850" cy="3551850"/>
          </a:xfrm>
          <a:prstGeom prst="rect">
            <a:avLst/>
          </a:prstGeom>
          <a:noFill/>
          <a:ln>
            <a:noFill/>
          </a:ln>
        </p:spPr>
      </p:pic>
      <p:sp>
        <p:nvSpPr>
          <p:cNvPr id="151" name="Google Shape;151;p34"/>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52" name="Google Shape;152;p34"/>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53" name="Google Shape;153;p34"/>
          <p:cNvSpPr txBox="1">
            <a:spLocks noGrp="1"/>
          </p:cNvSpPr>
          <p:nvPr>
            <p:ph type="body" idx="2"/>
          </p:nvPr>
        </p:nvSpPr>
        <p:spPr>
          <a:xfrm>
            <a:off x="1737600" y="2016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54" name="Google Shape;154;p34"/>
          <p:cNvSpPr txBox="1">
            <a:spLocks noGrp="1"/>
          </p:cNvSpPr>
          <p:nvPr>
            <p:ph type="body" idx="3"/>
          </p:nvPr>
        </p:nvSpPr>
        <p:spPr>
          <a:xfrm>
            <a:off x="6387298" y="20160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lumns – Plant Top Left">
  <p:cSld name="CUSTOM_5_1">
    <p:spTree>
      <p:nvGrpSpPr>
        <p:cNvPr id="1" name="Shape 155"/>
        <p:cNvGrpSpPr/>
        <p:nvPr/>
      </p:nvGrpSpPr>
      <p:grpSpPr>
        <a:xfrm>
          <a:off x="0" y="0"/>
          <a:ext cx="0" cy="0"/>
          <a:chOff x="0" y="0"/>
          <a:chExt cx="0" cy="0"/>
        </a:xfrm>
      </p:grpSpPr>
      <p:pic>
        <p:nvPicPr>
          <p:cNvPr id="156" name="Google Shape;156;p35"/>
          <p:cNvPicPr preferRelativeResize="0"/>
          <p:nvPr/>
        </p:nvPicPr>
        <p:blipFill rotWithShape="1">
          <a:blip r:embed="rId2">
            <a:alphaModFix/>
          </a:blip>
          <a:srcRect l="17965" t="28983" b="6190"/>
          <a:stretch/>
        </p:blipFill>
        <p:spPr>
          <a:xfrm>
            <a:off x="0" y="0"/>
            <a:ext cx="3023200" cy="1543351"/>
          </a:xfrm>
          <a:prstGeom prst="rect">
            <a:avLst/>
          </a:prstGeom>
          <a:noFill/>
          <a:ln>
            <a:noFill/>
          </a:ln>
        </p:spPr>
      </p:pic>
      <p:sp>
        <p:nvSpPr>
          <p:cNvPr id="157" name="Google Shape;157;p35"/>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58" name="Google Shape;158;p35"/>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59" name="Google Shape;159;p35"/>
          <p:cNvSpPr txBox="1">
            <a:spLocks noGrp="1"/>
          </p:cNvSpPr>
          <p:nvPr>
            <p:ph type="body" idx="2"/>
          </p:nvPr>
        </p:nvSpPr>
        <p:spPr>
          <a:xfrm>
            <a:off x="1737600"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60" name="Google Shape;160;p35"/>
          <p:cNvSpPr txBox="1">
            <a:spLocks noGrp="1"/>
          </p:cNvSpPr>
          <p:nvPr>
            <p:ph type="body" idx="3"/>
          </p:nvPr>
        </p:nvSpPr>
        <p:spPr>
          <a:xfrm>
            <a:off x="6387298"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CUSTOM_13">
    <p:spTree>
      <p:nvGrpSpPr>
        <p:cNvPr id="1" name="Shape 18"/>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lumns – Plant Right">
  <p:cSld name="CUSTOM_6_1">
    <p:spTree>
      <p:nvGrpSpPr>
        <p:cNvPr id="1" name="Shape 161"/>
        <p:cNvGrpSpPr/>
        <p:nvPr/>
      </p:nvGrpSpPr>
      <p:grpSpPr>
        <a:xfrm>
          <a:off x="0" y="0"/>
          <a:ext cx="0" cy="0"/>
          <a:chOff x="0" y="0"/>
          <a:chExt cx="0" cy="0"/>
        </a:xfrm>
      </p:grpSpPr>
      <p:pic>
        <p:nvPicPr>
          <p:cNvPr id="162" name="Google Shape;162;p36"/>
          <p:cNvPicPr preferRelativeResize="0"/>
          <p:nvPr/>
        </p:nvPicPr>
        <p:blipFill rotWithShape="1">
          <a:blip r:embed="rId2">
            <a:alphaModFix/>
          </a:blip>
          <a:srcRect l="-3762" t="13364" r="81232" b="12346"/>
          <a:stretch/>
        </p:blipFill>
        <p:spPr>
          <a:xfrm>
            <a:off x="10394271" y="1770575"/>
            <a:ext cx="1803026" cy="3065425"/>
          </a:xfrm>
          <a:prstGeom prst="rect">
            <a:avLst/>
          </a:prstGeom>
          <a:noFill/>
          <a:ln>
            <a:noFill/>
          </a:ln>
        </p:spPr>
      </p:pic>
      <p:sp>
        <p:nvSpPr>
          <p:cNvPr id="163" name="Google Shape;163;p36"/>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64" name="Google Shape;164;p36"/>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65" name="Google Shape;165;p36"/>
          <p:cNvSpPr txBox="1">
            <a:spLocks noGrp="1"/>
          </p:cNvSpPr>
          <p:nvPr>
            <p:ph type="body" idx="2"/>
          </p:nvPr>
        </p:nvSpPr>
        <p:spPr>
          <a:xfrm>
            <a:off x="1737600"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66" name="Google Shape;166;p36"/>
          <p:cNvSpPr txBox="1">
            <a:spLocks noGrp="1"/>
          </p:cNvSpPr>
          <p:nvPr>
            <p:ph type="body" idx="3"/>
          </p:nvPr>
        </p:nvSpPr>
        <p:spPr>
          <a:xfrm>
            <a:off x="6387298"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lumns – Plant Bottom Left">
  <p:cSld name="CUSTOM_9_1">
    <p:spTree>
      <p:nvGrpSpPr>
        <p:cNvPr id="1" name="Shape 173"/>
        <p:cNvGrpSpPr/>
        <p:nvPr/>
      </p:nvGrpSpPr>
      <p:grpSpPr>
        <a:xfrm>
          <a:off x="0" y="0"/>
          <a:ext cx="0" cy="0"/>
          <a:chOff x="0" y="0"/>
          <a:chExt cx="0" cy="0"/>
        </a:xfrm>
      </p:grpSpPr>
      <p:pic>
        <p:nvPicPr>
          <p:cNvPr id="174" name="Google Shape;174;p38"/>
          <p:cNvPicPr preferRelativeResize="0"/>
          <p:nvPr/>
        </p:nvPicPr>
        <p:blipFill rotWithShape="1">
          <a:blip r:embed="rId2">
            <a:alphaModFix/>
          </a:blip>
          <a:srcRect l="84679" b="25711"/>
          <a:stretch/>
        </p:blipFill>
        <p:spPr>
          <a:xfrm>
            <a:off x="-1" y="3364625"/>
            <a:ext cx="1226049" cy="3065425"/>
          </a:xfrm>
          <a:prstGeom prst="rect">
            <a:avLst/>
          </a:prstGeom>
          <a:noFill/>
          <a:ln>
            <a:noFill/>
          </a:ln>
        </p:spPr>
      </p:pic>
      <p:sp>
        <p:nvSpPr>
          <p:cNvPr id="175" name="Google Shape;175;p38"/>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76" name="Google Shape;176;p38"/>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
        <p:nvSpPr>
          <p:cNvPr id="177" name="Google Shape;177;p38"/>
          <p:cNvSpPr txBox="1">
            <a:spLocks noGrp="1"/>
          </p:cNvSpPr>
          <p:nvPr>
            <p:ph type="body" idx="2"/>
          </p:nvPr>
        </p:nvSpPr>
        <p:spPr>
          <a:xfrm>
            <a:off x="1737600"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78" name="Google Shape;178;p38"/>
          <p:cNvSpPr txBox="1">
            <a:spLocks noGrp="1"/>
          </p:cNvSpPr>
          <p:nvPr>
            <p:ph type="body" idx="3"/>
          </p:nvPr>
        </p:nvSpPr>
        <p:spPr>
          <a:xfrm>
            <a:off x="6387298" y="2244625"/>
            <a:ext cx="4067100" cy="40221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ur Columns (Berry)">
  <p:cSld name="CUSTOM_10_1_1_1">
    <p:spTree>
      <p:nvGrpSpPr>
        <p:cNvPr id="1" name="Shape 192"/>
        <p:cNvGrpSpPr/>
        <p:nvPr/>
      </p:nvGrpSpPr>
      <p:grpSpPr>
        <a:xfrm>
          <a:off x="0" y="0"/>
          <a:ext cx="0" cy="0"/>
          <a:chOff x="0" y="0"/>
          <a:chExt cx="0" cy="0"/>
        </a:xfrm>
      </p:grpSpPr>
      <p:sp>
        <p:nvSpPr>
          <p:cNvPr id="193" name="Google Shape;193;p41"/>
          <p:cNvSpPr txBox="1">
            <a:spLocks noGrp="1"/>
          </p:cNvSpPr>
          <p:nvPr>
            <p:ph type="body" idx="1"/>
          </p:nvPr>
        </p:nvSpPr>
        <p:spPr>
          <a:xfrm>
            <a:off x="828175"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94" name="Google Shape;194;p41"/>
          <p:cNvSpPr txBox="1">
            <a:spLocks noGrp="1"/>
          </p:cNvSpPr>
          <p:nvPr>
            <p:ph type="body" idx="2"/>
          </p:nvPr>
        </p:nvSpPr>
        <p:spPr>
          <a:xfrm>
            <a:off x="3437700"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95" name="Google Shape;195;p41"/>
          <p:cNvSpPr txBox="1">
            <a:spLocks noGrp="1"/>
          </p:cNvSpPr>
          <p:nvPr>
            <p:ph type="body" idx="3"/>
          </p:nvPr>
        </p:nvSpPr>
        <p:spPr>
          <a:xfrm>
            <a:off x="6047225"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96" name="Google Shape;196;p41"/>
          <p:cNvSpPr txBox="1">
            <a:spLocks noGrp="1"/>
          </p:cNvSpPr>
          <p:nvPr>
            <p:ph type="body" idx="4"/>
          </p:nvPr>
        </p:nvSpPr>
        <p:spPr>
          <a:xfrm>
            <a:off x="8656750" y="2276729"/>
            <a:ext cx="2453100" cy="38055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197" name="Google Shape;197;p41"/>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198" name="Google Shape;198;p41"/>
          <p:cNvSpPr txBox="1">
            <a:spLocks noGrp="1"/>
          </p:cNvSpPr>
          <p:nvPr>
            <p:ph type="subTitle" idx="5"/>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Columns (Berry)">
  <p:cSld name="CUSTOM_10_1_1_1_1_1">
    <p:spTree>
      <p:nvGrpSpPr>
        <p:cNvPr id="1" name="Shape 205"/>
        <p:cNvGrpSpPr/>
        <p:nvPr/>
      </p:nvGrpSpPr>
      <p:grpSpPr>
        <a:xfrm>
          <a:off x="0" y="0"/>
          <a:ext cx="0" cy="0"/>
          <a:chOff x="0" y="0"/>
          <a:chExt cx="0" cy="0"/>
        </a:xfrm>
      </p:grpSpPr>
      <p:sp>
        <p:nvSpPr>
          <p:cNvPr id="206" name="Google Shape;206;p43"/>
          <p:cNvSpPr txBox="1">
            <a:spLocks noGrp="1"/>
          </p:cNvSpPr>
          <p:nvPr>
            <p:ph type="body" idx="1"/>
          </p:nvPr>
        </p:nvSpPr>
        <p:spPr>
          <a:xfrm>
            <a:off x="701138" y="2270925"/>
            <a:ext cx="3450000" cy="42522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207" name="Google Shape;207;p43"/>
          <p:cNvSpPr txBox="1">
            <a:spLocks noGrp="1"/>
          </p:cNvSpPr>
          <p:nvPr>
            <p:ph type="body" idx="2"/>
          </p:nvPr>
        </p:nvSpPr>
        <p:spPr>
          <a:xfrm>
            <a:off x="4370999" y="2270925"/>
            <a:ext cx="3450000" cy="42522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208" name="Google Shape;208;p43"/>
          <p:cNvSpPr txBox="1">
            <a:spLocks noGrp="1"/>
          </p:cNvSpPr>
          <p:nvPr>
            <p:ph type="body" idx="3"/>
          </p:nvPr>
        </p:nvSpPr>
        <p:spPr>
          <a:xfrm>
            <a:off x="8040860" y="2270925"/>
            <a:ext cx="3450000" cy="42522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209" name="Google Shape;209;p43"/>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210" name="Google Shape;210;p43"/>
          <p:cNvSpPr txBox="1">
            <a:spLocks noGrp="1"/>
          </p:cNvSpPr>
          <p:nvPr>
            <p:ph type="subTitle" idx="4"/>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68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ust Title">
  <p:cSld name="CUSTOM_13_1">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ust Title &amp; Subtitle">
  <p:cSld name="CUSTOM_13_1_1">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23" name="Google Shape;23;p6"/>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ust Title (Berry)">
  <p:cSld name="CUSTOM_13_1_2">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ust Title &amp; Subtitle (Berry)">
  <p:cSld name="CUSTOM_13_1_1_1">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530400" y="503200"/>
            <a:ext cx="11130900" cy="1100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a:solidFill>
                  <a:srgbClr val="87B04B"/>
                </a:solidFill>
                <a:latin typeface="Cabin"/>
                <a:ea typeface="Cabin"/>
                <a:cs typeface="Cabin"/>
                <a:sym typeface="Cabin"/>
              </a:defRPr>
            </a:lvl2pPr>
            <a:lvl3pPr lvl="2" rtl="0">
              <a:spcBef>
                <a:spcPts val="0"/>
              </a:spcBef>
              <a:spcAft>
                <a:spcPts val="0"/>
              </a:spcAft>
              <a:buNone/>
              <a:defRPr>
                <a:solidFill>
                  <a:srgbClr val="87B04B"/>
                </a:solidFill>
                <a:latin typeface="Cabin"/>
                <a:ea typeface="Cabin"/>
                <a:cs typeface="Cabin"/>
                <a:sym typeface="Cabin"/>
              </a:defRPr>
            </a:lvl3pPr>
            <a:lvl4pPr lvl="3" rtl="0">
              <a:spcBef>
                <a:spcPts val="0"/>
              </a:spcBef>
              <a:spcAft>
                <a:spcPts val="0"/>
              </a:spcAft>
              <a:buNone/>
              <a:defRPr>
                <a:solidFill>
                  <a:srgbClr val="87B04B"/>
                </a:solidFill>
                <a:latin typeface="Cabin"/>
                <a:ea typeface="Cabin"/>
                <a:cs typeface="Cabin"/>
                <a:sym typeface="Cabin"/>
              </a:defRPr>
            </a:lvl4pPr>
            <a:lvl5pPr lvl="4" rtl="0">
              <a:spcBef>
                <a:spcPts val="0"/>
              </a:spcBef>
              <a:spcAft>
                <a:spcPts val="0"/>
              </a:spcAft>
              <a:buNone/>
              <a:defRPr>
                <a:solidFill>
                  <a:srgbClr val="87B04B"/>
                </a:solidFill>
                <a:latin typeface="Cabin"/>
                <a:ea typeface="Cabin"/>
                <a:cs typeface="Cabin"/>
                <a:sym typeface="Cabin"/>
              </a:defRPr>
            </a:lvl5pPr>
            <a:lvl6pPr lvl="5" rtl="0">
              <a:spcBef>
                <a:spcPts val="0"/>
              </a:spcBef>
              <a:spcAft>
                <a:spcPts val="0"/>
              </a:spcAft>
              <a:buNone/>
              <a:defRPr>
                <a:solidFill>
                  <a:srgbClr val="87B04B"/>
                </a:solidFill>
                <a:latin typeface="Cabin"/>
                <a:ea typeface="Cabin"/>
                <a:cs typeface="Cabin"/>
                <a:sym typeface="Cabin"/>
              </a:defRPr>
            </a:lvl6pPr>
            <a:lvl7pPr lvl="6" rtl="0">
              <a:spcBef>
                <a:spcPts val="0"/>
              </a:spcBef>
              <a:spcAft>
                <a:spcPts val="0"/>
              </a:spcAft>
              <a:buNone/>
              <a:defRPr>
                <a:solidFill>
                  <a:srgbClr val="87B04B"/>
                </a:solidFill>
                <a:latin typeface="Cabin"/>
                <a:ea typeface="Cabin"/>
                <a:cs typeface="Cabin"/>
                <a:sym typeface="Cabin"/>
              </a:defRPr>
            </a:lvl7pPr>
            <a:lvl8pPr lvl="7" rtl="0">
              <a:spcBef>
                <a:spcPts val="0"/>
              </a:spcBef>
              <a:spcAft>
                <a:spcPts val="0"/>
              </a:spcAft>
              <a:buNone/>
              <a:defRPr>
                <a:solidFill>
                  <a:srgbClr val="87B04B"/>
                </a:solidFill>
                <a:latin typeface="Cabin"/>
                <a:ea typeface="Cabin"/>
                <a:cs typeface="Cabin"/>
                <a:sym typeface="Cabin"/>
              </a:defRPr>
            </a:lvl8pPr>
            <a:lvl9pPr lvl="8" rtl="0">
              <a:spcBef>
                <a:spcPts val="0"/>
              </a:spcBef>
              <a:spcAft>
                <a:spcPts val="0"/>
              </a:spcAft>
              <a:buNone/>
              <a:defRPr>
                <a:solidFill>
                  <a:srgbClr val="87B04B"/>
                </a:solidFill>
                <a:latin typeface="Cabin"/>
                <a:ea typeface="Cabin"/>
                <a:cs typeface="Cabin"/>
                <a:sym typeface="Cabin"/>
              </a:defRPr>
            </a:lvl9pPr>
          </a:lstStyle>
          <a:p>
            <a:endParaRPr/>
          </a:p>
        </p:txBody>
      </p:sp>
      <p:sp>
        <p:nvSpPr>
          <p:cNvPr id="28" name="Google Shape;28;p8"/>
          <p:cNvSpPr txBox="1">
            <a:spLocks noGrp="1"/>
          </p:cNvSpPr>
          <p:nvPr>
            <p:ph type="subTitle" idx="1"/>
          </p:nvPr>
        </p:nvSpPr>
        <p:spPr>
          <a:xfrm>
            <a:off x="530400" y="1269550"/>
            <a:ext cx="11130900" cy="580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1pPr>
            <a:lvl2pPr lvl="1"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2pPr>
            <a:lvl3pPr lvl="2"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3pPr>
            <a:lvl4pPr lvl="3"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4pPr>
            <a:lvl5pPr lvl="4"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5pPr>
            <a:lvl6pPr lvl="5"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6pPr>
            <a:lvl7pPr lvl="6"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7pPr>
            <a:lvl8pPr lvl="7"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8pPr>
            <a:lvl9pPr lvl="8" algn="ctr" rtl="0">
              <a:spcBef>
                <a:spcPts val="0"/>
              </a:spcBef>
              <a:spcAft>
                <a:spcPts val="0"/>
              </a:spcAft>
              <a:buNone/>
              <a:defRPr sz="1800">
                <a:solidFill>
                  <a:srgbClr val="404F5D"/>
                </a:solidFill>
                <a:latin typeface="Nunito Sans SemiBold"/>
                <a:ea typeface="Nunito Sans SemiBold"/>
                <a:cs typeface="Nunito Sans SemiBold"/>
                <a:sym typeface="Nunito Sans SemiBol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 Left">
  <p:cSld name="CUSTOM_14">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5566600" y="2521125"/>
            <a:ext cx="6040200" cy="41247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33" name="Google Shape;33;p9"/>
          <p:cNvSpPr txBox="1">
            <a:spLocks noGrp="1"/>
          </p:cNvSpPr>
          <p:nvPr>
            <p:ph type="title"/>
          </p:nvPr>
        </p:nvSpPr>
        <p:spPr>
          <a:xfrm>
            <a:off x="5566600" y="1330900"/>
            <a:ext cx="6040200" cy="78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a:solidFill>
                  <a:srgbClr val="88B04B"/>
                </a:solidFill>
                <a:latin typeface="Nunito Sans Black"/>
                <a:ea typeface="Nunito Sans Black"/>
                <a:cs typeface="Nunito Sans Black"/>
                <a:sym typeface="Nunito Sans Black"/>
              </a:defRPr>
            </a:lvl1pPr>
            <a:lvl2pPr lvl="1" rtl="0">
              <a:spcBef>
                <a:spcPts val="0"/>
              </a:spcBef>
              <a:spcAft>
                <a:spcPts val="0"/>
              </a:spcAft>
              <a:buNone/>
              <a:defRPr b="1">
                <a:latin typeface="Nunito Sans"/>
                <a:ea typeface="Nunito Sans"/>
                <a:cs typeface="Nunito Sans"/>
                <a:sym typeface="Nunito Sans"/>
              </a:defRPr>
            </a:lvl2pPr>
            <a:lvl3pPr lvl="2" rtl="0">
              <a:spcBef>
                <a:spcPts val="0"/>
              </a:spcBef>
              <a:spcAft>
                <a:spcPts val="0"/>
              </a:spcAft>
              <a:buNone/>
              <a:defRPr b="1">
                <a:latin typeface="Nunito Sans"/>
                <a:ea typeface="Nunito Sans"/>
                <a:cs typeface="Nunito Sans"/>
                <a:sym typeface="Nunito Sans"/>
              </a:defRPr>
            </a:lvl3pPr>
            <a:lvl4pPr lvl="3" rtl="0">
              <a:spcBef>
                <a:spcPts val="0"/>
              </a:spcBef>
              <a:spcAft>
                <a:spcPts val="0"/>
              </a:spcAft>
              <a:buNone/>
              <a:defRPr b="1">
                <a:latin typeface="Nunito Sans"/>
                <a:ea typeface="Nunito Sans"/>
                <a:cs typeface="Nunito Sans"/>
                <a:sym typeface="Nunito Sans"/>
              </a:defRPr>
            </a:lvl4pPr>
            <a:lvl5pPr lvl="4" rtl="0">
              <a:spcBef>
                <a:spcPts val="0"/>
              </a:spcBef>
              <a:spcAft>
                <a:spcPts val="0"/>
              </a:spcAft>
              <a:buNone/>
              <a:defRPr b="1">
                <a:latin typeface="Nunito Sans"/>
                <a:ea typeface="Nunito Sans"/>
                <a:cs typeface="Nunito Sans"/>
                <a:sym typeface="Nunito Sans"/>
              </a:defRPr>
            </a:lvl5pPr>
            <a:lvl6pPr lvl="5" rtl="0">
              <a:spcBef>
                <a:spcPts val="0"/>
              </a:spcBef>
              <a:spcAft>
                <a:spcPts val="0"/>
              </a:spcAft>
              <a:buNone/>
              <a:defRPr b="1">
                <a:latin typeface="Nunito Sans"/>
                <a:ea typeface="Nunito Sans"/>
                <a:cs typeface="Nunito Sans"/>
                <a:sym typeface="Nunito Sans"/>
              </a:defRPr>
            </a:lvl6pPr>
            <a:lvl7pPr lvl="6" rtl="0">
              <a:spcBef>
                <a:spcPts val="0"/>
              </a:spcBef>
              <a:spcAft>
                <a:spcPts val="0"/>
              </a:spcAft>
              <a:buNone/>
              <a:defRPr b="1">
                <a:latin typeface="Nunito Sans"/>
                <a:ea typeface="Nunito Sans"/>
                <a:cs typeface="Nunito Sans"/>
                <a:sym typeface="Nunito Sans"/>
              </a:defRPr>
            </a:lvl7pPr>
            <a:lvl8pPr lvl="7" rtl="0">
              <a:spcBef>
                <a:spcPts val="0"/>
              </a:spcBef>
              <a:spcAft>
                <a:spcPts val="0"/>
              </a:spcAft>
              <a:buNone/>
              <a:defRPr b="1">
                <a:latin typeface="Nunito Sans"/>
                <a:ea typeface="Nunito Sans"/>
                <a:cs typeface="Nunito Sans"/>
                <a:sym typeface="Nunito Sans"/>
              </a:defRPr>
            </a:lvl8pPr>
            <a:lvl9pPr lvl="8" rtl="0">
              <a:spcBef>
                <a:spcPts val="0"/>
              </a:spcBef>
              <a:spcAft>
                <a:spcPts val="0"/>
              </a:spcAft>
              <a:buNone/>
              <a:defRPr b="1">
                <a:latin typeface="Nunito Sans"/>
                <a:ea typeface="Nunito Sans"/>
                <a:cs typeface="Nunito Sans"/>
                <a:sym typeface="Nunito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 – Right (Berry)">
  <p:cSld name="CUSTOM_14_1_1">
    <p:spTree>
      <p:nvGrpSpPr>
        <p:cNvPr id="1" name="Shape 44"/>
        <p:cNvGrpSpPr/>
        <p:nvPr/>
      </p:nvGrpSpPr>
      <p:grpSpPr>
        <a:xfrm>
          <a:off x="0" y="0"/>
          <a:ext cx="0" cy="0"/>
          <a:chOff x="0" y="0"/>
          <a:chExt cx="0" cy="0"/>
        </a:xfrm>
      </p:grpSpPr>
      <p:sp>
        <p:nvSpPr>
          <p:cNvPr id="45" name="Google Shape;45;p12"/>
          <p:cNvSpPr txBox="1">
            <a:spLocks noGrp="1"/>
          </p:cNvSpPr>
          <p:nvPr>
            <p:ph type="body" idx="1"/>
          </p:nvPr>
        </p:nvSpPr>
        <p:spPr>
          <a:xfrm>
            <a:off x="508700" y="2511975"/>
            <a:ext cx="5820600" cy="4134000"/>
          </a:xfrm>
          <a:prstGeom prst="rect">
            <a:avLst/>
          </a:prstGeom>
          <a:noFill/>
          <a:ln>
            <a:noFill/>
          </a:ln>
        </p:spPr>
        <p:txBody>
          <a:bodyPr spcFirstLastPara="1" wrap="square" lIns="91425" tIns="91425" rIns="91425" bIns="91425" anchor="t" anchorCtr="0">
            <a:noAutofit/>
          </a:bodyPr>
          <a:lstStyle>
            <a:lvl1pPr marL="457200" lvl="0"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1pPr>
            <a:lvl2pPr marL="914400" lvl="1"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2pPr>
            <a:lvl3pPr marL="1371600" lvl="2"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3pPr>
            <a:lvl4pPr marL="1828800" lvl="3"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4pPr>
            <a:lvl5pPr marL="2286000" lvl="4"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5pPr>
            <a:lvl6pPr marL="2743200" lvl="5"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6pPr>
            <a:lvl7pPr marL="3200400" lvl="6"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7pPr>
            <a:lvl8pPr marL="3657600" lvl="7"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8pPr>
            <a:lvl9pPr marL="4114800" lvl="8" indent="-330200" rtl="0">
              <a:lnSpc>
                <a:spcPct val="150000"/>
              </a:lnSpc>
              <a:spcBef>
                <a:spcPts val="0"/>
              </a:spcBef>
              <a:spcAft>
                <a:spcPts val="0"/>
              </a:spcAft>
              <a:buClr>
                <a:srgbClr val="404F5D"/>
              </a:buClr>
              <a:buSzPts val="1600"/>
              <a:buFont typeface="Nunito Sans"/>
              <a:buChar char="■"/>
              <a:defRPr sz="1600">
                <a:solidFill>
                  <a:srgbClr val="404F5D"/>
                </a:solidFill>
                <a:latin typeface="Nunito Sans"/>
                <a:ea typeface="Nunito Sans"/>
                <a:cs typeface="Nunito Sans"/>
                <a:sym typeface="Nunito Sans"/>
              </a:defRPr>
            </a:lvl9pPr>
          </a:lstStyle>
          <a:p>
            <a:endParaRPr/>
          </a:p>
        </p:txBody>
      </p:sp>
      <p:sp>
        <p:nvSpPr>
          <p:cNvPr id="46" name="Google Shape;46;p12"/>
          <p:cNvSpPr/>
          <p:nvPr/>
        </p:nvSpPr>
        <p:spPr>
          <a:xfrm>
            <a:off x="6908700" y="50"/>
            <a:ext cx="5283300" cy="6858000"/>
          </a:xfrm>
          <a:prstGeom prst="rect">
            <a:avLst/>
          </a:prstGeom>
          <a:solidFill>
            <a:srgbClr val="F5F7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sp>
        <p:nvSpPr>
          <p:cNvPr id="47" name="Google Shape;47;p12"/>
          <p:cNvSpPr txBox="1"/>
          <p:nvPr/>
        </p:nvSpPr>
        <p:spPr>
          <a:xfrm>
            <a:off x="7437900" y="3224550"/>
            <a:ext cx="4224900" cy="40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404F5D"/>
                </a:solidFill>
                <a:latin typeface="Nunito Sans"/>
                <a:ea typeface="Nunito Sans"/>
                <a:cs typeface="Nunito Sans"/>
                <a:sym typeface="Nunito Sans"/>
              </a:rPr>
              <a:t>Place image over grey area</a:t>
            </a:r>
            <a:endParaRPr b="1">
              <a:solidFill>
                <a:srgbClr val="404F5D"/>
              </a:solidFill>
              <a:latin typeface="Nunito Sans"/>
              <a:ea typeface="Nunito Sans"/>
              <a:cs typeface="Nunito Sans"/>
              <a:sym typeface="Nunito Sans"/>
            </a:endParaRPr>
          </a:p>
        </p:txBody>
      </p:sp>
      <p:sp>
        <p:nvSpPr>
          <p:cNvPr id="48" name="Google Shape;48;p12"/>
          <p:cNvSpPr txBox="1">
            <a:spLocks noGrp="1"/>
          </p:cNvSpPr>
          <p:nvPr>
            <p:ph type="title"/>
          </p:nvPr>
        </p:nvSpPr>
        <p:spPr>
          <a:xfrm>
            <a:off x="508700" y="1330900"/>
            <a:ext cx="5820600" cy="789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a:solidFill>
                  <a:srgbClr val="1C7ABA"/>
                </a:solidFill>
                <a:latin typeface="Nunito Sans Black"/>
                <a:ea typeface="Nunito Sans Black"/>
                <a:cs typeface="Nunito Sans Black"/>
                <a:sym typeface="Nunito Sans Black"/>
              </a:defRPr>
            </a:lvl1pPr>
            <a:lvl2pPr lvl="1" rtl="0">
              <a:spcBef>
                <a:spcPts val="0"/>
              </a:spcBef>
              <a:spcAft>
                <a:spcPts val="0"/>
              </a:spcAft>
              <a:buNone/>
              <a:defRPr b="1">
                <a:latin typeface="Nunito Sans"/>
                <a:ea typeface="Nunito Sans"/>
                <a:cs typeface="Nunito Sans"/>
                <a:sym typeface="Nunito Sans"/>
              </a:defRPr>
            </a:lvl2pPr>
            <a:lvl3pPr lvl="2" rtl="0">
              <a:spcBef>
                <a:spcPts val="0"/>
              </a:spcBef>
              <a:spcAft>
                <a:spcPts val="0"/>
              </a:spcAft>
              <a:buNone/>
              <a:defRPr b="1">
                <a:latin typeface="Nunito Sans"/>
                <a:ea typeface="Nunito Sans"/>
                <a:cs typeface="Nunito Sans"/>
                <a:sym typeface="Nunito Sans"/>
              </a:defRPr>
            </a:lvl3pPr>
            <a:lvl4pPr lvl="3" rtl="0">
              <a:spcBef>
                <a:spcPts val="0"/>
              </a:spcBef>
              <a:spcAft>
                <a:spcPts val="0"/>
              </a:spcAft>
              <a:buNone/>
              <a:defRPr b="1">
                <a:latin typeface="Nunito Sans"/>
                <a:ea typeface="Nunito Sans"/>
                <a:cs typeface="Nunito Sans"/>
                <a:sym typeface="Nunito Sans"/>
              </a:defRPr>
            </a:lvl4pPr>
            <a:lvl5pPr lvl="4" rtl="0">
              <a:spcBef>
                <a:spcPts val="0"/>
              </a:spcBef>
              <a:spcAft>
                <a:spcPts val="0"/>
              </a:spcAft>
              <a:buNone/>
              <a:defRPr b="1">
                <a:latin typeface="Nunito Sans"/>
                <a:ea typeface="Nunito Sans"/>
                <a:cs typeface="Nunito Sans"/>
                <a:sym typeface="Nunito Sans"/>
              </a:defRPr>
            </a:lvl5pPr>
            <a:lvl6pPr lvl="5" rtl="0">
              <a:spcBef>
                <a:spcPts val="0"/>
              </a:spcBef>
              <a:spcAft>
                <a:spcPts val="0"/>
              </a:spcAft>
              <a:buNone/>
              <a:defRPr b="1">
                <a:latin typeface="Nunito Sans"/>
                <a:ea typeface="Nunito Sans"/>
                <a:cs typeface="Nunito Sans"/>
                <a:sym typeface="Nunito Sans"/>
              </a:defRPr>
            </a:lvl6pPr>
            <a:lvl7pPr lvl="6" rtl="0">
              <a:spcBef>
                <a:spcPts val="0"/>
              </a:spcBef>
              <a:spcAft>
                <a:spcPts val="0"/>
              </a:spcAft>
              <a:buNone/>
              <a:defRPr b="1">
                <a:latin typeface="Nunito Sans"/>
                <a:ea typeface="Nunito Sans"/>
                <a:cs typeface="Nunito Sans"/>
                <a:sym typeface="Nunito Sans"/>
              </a:defRPr>
            </a:lvl7pPr>
            <a:lvl8pPr lvl="7" rtl="0">
              <a:spcBef>
                <a:spcPts val="0"/>
              </a:spcBef>
              <a:spcAft>
                <a:spcPts val="0"/>
              </a:spcAft>
              <a:buNone/>
              <a:defRPr b="1">
                <a:latin typeface="Nunito Sans"/>
                <a:ea typeface="Nunito Sans"/>
                <a:cs typeface="Nunito Sans"/>
                <a:sym typeface="Nunito Sans"/>
              </a:defRPr>
            </a:lvl8pPr>
            <a:lvl9pPr lvl="8" rtl="0">
              <a:spcBef>
                <a:spcPts val="0"/>
              </a:spcBef>
              <a:spcAft>
                <a:spcPts val="0"/>
              </a:spcAft>
              <a:buNone/>
              <a:defRPr b="1">
                <a:latin typeface="Nunito Sans"/>
                <a:ea typeface="Nunito Sans"/>
                <a:cs typeface="Nunito Sans"/>
                <a:sym typeface="Nunito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60"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4" r:id="rId31"/>
    <p:sldLayoutId id="2147483687" r:id="rId32"/>
    <p:sldLayoutId id="2147483689" r:id="rId33"/>
    <p:sldLayoutId id="2147483691" r:id="rId34"/>
  </p:sldLayoutIdLst>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hilly-im.com/provide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microsoft.com/office/2007/relationships/hdphoto" Target="../media/hdphoto2.wdp"/><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1.jpe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nam12.safelinks.protection.outlook.com/?url=https%3A%2F%2Ffullscript.com%2Fblog%2Flifestyle-tips-and-supplements-for-immune-health&amp;data=02%7C01%7Cstefani.sielaff%40integrativepro.com%7Ca7878a503d8a4abc966c08d871158f77%7C75175fd5f77746be9748efc2fa9d2135%7C0%7C0%7C637383684804577978&amp;sdata=3L34Wlab2rFK%2FA%2Bcyw2LFKIaar8ovCKyN12amP5N1wE%3D&amp;reserved=0" TargetMode="External"/><Relationship Id="rId2" Type="http://schemas.openxmlformats.org/officeDocument/2006/relationships/hyperlink" Target="https://fullscript.com/blog/stress-affecting-the-body"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philly-im.com/provider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title"/>
          </p:nvPr>
        </p:nvSpPr>
        <p:spPr>
          <a:xfrm>
            <a:off x="899986" y="1837716"/>
            <a:ext cx="10613700" cy="119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Chronic Stress and Immune Function</a:t>
            </a:r>
            <a:endParaRPr dirty="0"/>
          </a:p>
        </p:txBody>
      </p:sp>
      <p:sp>
        <p:nvSpPr>
          <p:cNvPr id="217" name="Google Shape;217;p44"/>
          <p:cNvSpPr txBox="1">
            <a:spLocks noGrp="1"/>
          </p:cNvSpPr>
          <p:nvPr>
            <p:ph type="subTitle" idx="1"/>
          </p:nvPr>
        </p:nvSpPr>
        <p:spPr>
          <a:xfrm>
            <a:off x="789000" y="3643525"/>
            <a:ext cx="10613700" cy="1051500"/>
          </a:xfrm>
          <a:prstGeom prst="rect">
            <a:avLst/>
          </a:prstGeom>
        </p:spPr>
        <p:txBody>
          <a:bodyPr spcFirstLastPara="1" wrap="square" lIns="91425" tIns="91425" rIns="91425" bIns="91425" anchor="t" anchorCtr="0">
            <a:noAutofit/>
          </a:bodyPr>
          <a:lstStyle/>
          <a:p>
            <a:r>
              <a:rPr lang="en-US" dirty="0">
                <a:hlinkClick r:id="rId3">
                  <a:extLst>
                    <a:ext uri="{A12FA001-AC4F-418D-AE19-62706E023703}">
                      <ahyp:hlinkClr xmlns:ahyp="http://schemas.microsoft.com/office/drawing/2018/hyperlinkcolor" val="tx"/>
                    </a:ext>
                  </a:extLst>
                </a:hlinkClick>
              </a:rPr>
              <a:t>Georgia Tetlow</a:t>
            </a:r>
            <a:r>
              <a:rPr lang="en-US" dirty="0"/>
              <a:t>, MD, ABOIM, IFMCP</a:t>
            </a:r>
          </a:p>
        </p:txBody>
      </p:sp>
      <p:sp>
        <p:nvSpPr>
          <p:cNvPr id="2" name="TextBox 1">
            <a:extLst>
              <a:ext uri="{FF2B5EF4-FFF2-40B4-BE49-F238E27FC236}">
                <a16:creationId xmlns:a16="http://schemas.microsoft.com/office/drawing/2014/main" id="{CF35BFAE-F56C-494D-B268-F1C37352A879}"/>
              </a:ext>
            </a:extLst>
          </p:cNvPr>
          <p:cNvSpPr txBox="1"/>
          <p:nvPr/>
        </p:nvSpPr>
        <p:spPr>
          <a:xfrm>
            <a:off x="1432645" y="6396335"/>
            <a:ext cx="10613700" cy="276999"/>
          </a:xfrm>
          <a:prstGeom prst="rect">
            <a:avLst/>
          </a:prstGeom>
          <a:noFill/>
        </p:spPr>
        <p:txBody>
          <a:bodyPr wrap="square" rtlCol="0">
            <a:spAutoFit/>
          </a:bodyPr>
          <a:lstStyle/>
          <a:p>
            <a:pPr algn="r"/>
            <a:r>
              <a:rPr lang="en-US" sz="1200" dirty="0">
                <a:solidFill>
                  <a:srgbClr val="FFFFFF"/>
                </a:solidFill>
                <a:latin typeface="Nunito Sans SemiBold"/>
                <a:sym typeface="Nunito Sans SemiBold"/>
              </a:rPr>
              <a:t>Dr. </a:t>
            </a:r>
            <a:r>
              <a:rPr lang="en-US" sz="1200" dirty="0" err="1">
                <a:solidFill>
                  <a:srgbClr val="FFFFFF"/>
                </a:solidFill>
                <a:latin typeface="Nunito Sans SemiBold"/>
                <a:sym typeface="Nunito Sans SemiBold"/>
              </a:rPr>
              <a:t>Tetlow’s</a:t>
            </a:r>
            <a:r>
              <a:rPr lang="en-US" sz="1200" dirty="0">
                <a:solidFill>
                  <a:srgbClr val="FFFFFF"/>
                </a:solidFill>
                <a:latin typeface="Nunito Sans SemiBold"/>
                <a:sym typeface="Nunito Sans SemiBold"/>
              </a:rPr>
              <a:t> content development sponsored by Integrative Therapeutics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400"/>
                                        <p:tgtEl>
                                          <p:spTgt spid="216"/>
                                        </p:tgtEl>
                                      </p:cBhvr>
                                    </p:animEffect>
                                  </p:childTnLst>
                                </p:cTn>
                              </p:par>
                            </p:childTnLst>
                          </p:cTn>
                        </p:par>
                        <p:par>
                          <p:cTn id="8" fill="hold">
                            <p:stCondLst>
                              <p:cond delay="400"/>
                            </p:stCondLst>
                            <p:childTnLst>
                              <p:par>
                                <p:cTn id="9" presetID="10" presetClass="entr" presetSubtype="0" fill="hold" nodeType="afterEffect">
                                  <p:stCondLst>
                                    <p:cond delay="0"/>
                                  </p:stCondLst>
                                  <p:childTnLst>
                                    <p:set>
                                      <p:cBhvr>
                                        <p:cTn id="10" dur="1" fill="hold">
                                          <p:stCondLst>
                                            <p:cond delay="0"/>
                                          </p:stCondLst>
                                        </p:cTn>
                                        <p:tgtEl>
                                          <p:spTgt spid="217"/>
                                        </p:tgtEl>
                                        <p:attrNameLst>
                                          <p:attrName>style.visibility</p:attrName>
                                        </p:attrNameLst>
                                      </p:cBhvr>
                                      <p:to>
                                        <p:strVal val="visible"/>
                                      </p:to>
                                    </p:set>
                                    <p:animEffect transition="in" filter="fade">
                                      <p:cBhvr>
                                        <p:cTn id="11" dur="4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307"/>
        <p:cNvGrpSpPr/>
        <p:nvPr/>
      </p:nvGrpSpPr>
      <p:grpSpPr>
        <a:xfrm>
          <a:off x="0" y="0"/>
          <a:ext cx="0" cy="0"/>
          <a:chOff x="0" y="0"/>
          <a:chExt cx="0" cy="0"/>
        </a:xfrm>
      </p:grpSpPr>
      <p:pic>
        <p:nvPicPr>
          <p:cNvPr id="316" name="Google Shape;316;p51"/>
          <p:cNvPicPr preferRelativeResize="0"/>
          <p:nvPr/>
        </p:nvPicPr>
        <p:blipFill rotWithShape="1">
          <a:blip r:embed="rId3">
            <a:alphaModFix amt="18000"/>
          </a:blip>
          <a:srcRect b="71048"/>
          <a:stretch/>
        </p:blipFill>
        <p:spPr>
          <a:xfrm>
            <a:off x="0" y="4911643"/>
            <a:ext cx="12191999" cy="1946349"/>
          </a:xfrm>
          <a:prstGeom prst="rect">
            <a:avLst/>
          </a:prstGeom>
          <a:noFill/>
          <a:ln>
            <a:noFill/>
          </a:ln>
        </p:spPr>
      </p:pic>
      <p:sp>
        <p:nvSpPr>
          <p:cNvPr id="317" name="Google Shape;317;p51"/>
          <p:cNvSpPr/>
          <p:nvPr/>
        </p:nvSpPr>
        <p:spPr>
          <a:xfrm>
            <a:off x="79899" y="4443225"/>
            <a:ext cx="12192000" cy="1946400"/>
          </a:xfrm>
          <a:prstGeom prst="rect">
            <a:avLst/>
          </a:pr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 name="Group 2">
            <a:extLst>
              <a:ext uri="{FF2B5EF4-FFF2-40B4-BE49-F238E27FC236}">
                <a16:creationId xmlns:a16="http://schemas.microsoft.com/office/drawing/2014/main" id="{E8650CA5-627E-4AF1-BDD2-C4E73FCFBC46}"/>
              </a:ext>
            </a:extLst>
          </p:cNvPr>
          <p:cNvGrpSpPr/>
          <p:nvPr/>
        </p:nvGrpSpPr>
        <p:grpSpPr>
          <a:xfrm>
            <a:off x="279413" y="2565125"/>
            <a:ext cx="2402700" cy="2091425"/>
            <a:chOff x="767688" y="2565125"/>
            <a:chExt cx="2402700" cy="2091425"/>
          </a:xfrm>
        </p:grpSpPr>
        <p:sp>
          <p:nvSpPr>
            <p:cNvPr id="308" name="Google Shape;308;p51"/>
            <p:cNvSpPr txBox="1"/>
            <p:nvPr/>
          </p:nvSpPr>
          <p:spPr>
            <a:xfrm>
              <a:off x="767688" y="2565125"/>
              <a:ext cx="2402700" cy="8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dirty="0">
                  <a:solidFill>
                    <a:srgbClr val="87B04B"/>
                  </a:solidFill>
                  <a:latin typeface="Nunito Sans Black"/>
                  <a:ea typeface="Nunito Sans Black"/>
                  <a:cs typeface="Nunito Sans Black"/>
                  <a:sym typeface="Nunito Sans Black"/>
                </a:rPr>
                <a:t>30%</a:t>
              </a:r>
              <a:endParaRPr sz="5000" dirty="0">
                <a:solidFill>
                  <a:srgbClr val="87B04B"/>
                </a:solidFill>
                <a:latin typeface="Nunito Sans Black"/>
                <a:ea typeface="Nunito Sans Black"/>
                <a:cs typeface="Nunito Sans Black"/>
                <a:sym typeface="Nunito Sans Black"/>
              </a:endParaRPr>
            </a:p>
          </p:txBody>
        </p:sp>
        <p:sp>
          <p:nvSpPr>
            <p:cNvPr id="312" name="Google Shape;312;p51"/>
            <p:cNvSpPr txBox="1"/>
            <p:nvPr/>
          </p:nvSpPr>
          <p:spPr>
            <a:xfrm>
              <a:off x="767688" y="3475650"/>
              <a:ext cx="2402700" cy="6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404F5D"/>
                  </a:solidFill>
                  <a:latin typeface="Nunito Sans"/>
                  <a:ea typeface="Nunito Sans"/>
                  <a:cs typeface="Nunito Sans"/>
                  <a:sym typeface="Nunito Sans"/>
                </a:rPr>
                <a:t>respondents</a:t>
              </a:r>
              <a:endParaRPr sz="1600" b="1" dirty="0">
                <a:solidFill>
                  <a:srgbClr val="404F5D"/>
                </a:solidFill>
                <a:latin typeface="Nunito Sans"/>
                <a:ea typeface="Nunito Sans"/>
                <a:cs typeface="Nunito Sans"/>
                <a:sym typeface="Nunito Sans"/>
              </a:endParaRPr>
            </a:p>
          </p:txBody>
        </p:sp>
        <p:sp>
          <p:nvSpPr>
            <p:cNvPr id="318" name="Google Shape;318;p51"/>
            <p:cNvSpPr txBox="1"/>
            <p:nvPr/>
          </p:nvSpPr>
          <p:spPr>
            <a:xfrm>
              <a:off x="767688" y="3839350"/>
              <a:ext cx="2402700" cy="81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dirty="0">
                  <a:solidFill>
                    <a:srgbClr val="404F5D"/>
                  </a:solidFill>
                  <a:latin typeface="Nunito Sans"/>
                  <a:ea typeface="Nunito Sans"/>
                  <a:cs typeface="Nunito Sans"/>
                  <a:sym typeface="Nunito Sans"/>
                </a:rPr>
                <a:t>saw a doctor about stress in the past year.</a:t>
              </a:r>
              <a:r>
                <a:rPr lang="en-US" sz="1200" baseline="30000" dirty="0">
                  <a:solidFill>
                    <a:srgbClr val="404F5D"/>
                  </a:solidFill>
                  <a:latin typeface="Nunito Sans"/>
                  <a:ea typeface="Nunito Sans"/>
                  <a:cs typeface="Nunito Sans"/>
                  <a:sym typeface="Nunito Sans"/>
                </a:rPr>
                <a:t>1</a:t>
              </a:r>
              <a:endParaRPr sz="1200" baseline="30000" dirty="0">
                <a:solidFill>
                  <a:srgbClr val="404F5D"/>
                </a:solidFill>
                <a:latin typeface="Nunito Sans"/>
                <a:ea typeface="Nunito Sans"/>
                <a:cs typeface="Nunito Sans"/>
                <a:sym typeface="Nunito Sans"/>
              </a:endParaRPr>
            </a:p>
          </p:txBody>
        </p:sp>
      </p:grpSp>
      <p:grpSp>
        <p:nvGrpSpPr>
          <p:cNvPr id="4" name="Group 3">
            <a:extLst>
              <a:ext uri="{FF2B5EF4-FFF2-40B4-BE49-F238E27FC236}">
                <a16:creationId xmlns:a16="http://schemas.microsoft.com/office/drawing/2014/main" id="{05AC2EE8-589B-440D-A22A-ABB931CEDDD8}"/>
              </a:ext>
            </a:extLst>
          </p:cNvPr>
          <p:cNvGrpSpPr/>
          <p:nvPr/>
        </p:nvGrpSpPr>
        <p:grpSpPr>
          <a:xfrm>
            <a:off x="2577956" y="2565125"/>
            <a:ext cx="2544750" cy="2069275"/>
            <a:chOff x="3359190" y="2565125"/>
            <a:chExt cx="2544750" cy="2069275"/>
          </a:xfrm>
        </p:grpSpPr>
        <p:sp>
          <p:nvSpPr>
            <p:cNvPr id="309" name="Google Shape;309;p51"/>
            <p:cNvSpPr txBox="1"/>
            <p:nvPr/>
          </p:nvSpPr>
          <p:spPr>
            <a:xfrm>
              <a:off x="3501240" y="2565125"/>
              <a:ext cx="2402700" cy="8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dirty="0">
                  <a:solidFill>
                    <a:srgbClr val="87B04B"/>
                  </a:solidFill>
                  <a:latin typeface="Nunito Sans Black"/>
                  <a:ea typeface="Nunito Sans Black"/>
                  <a:cs typeface="Nunito Sans Black"/>
                  <a:sym typeface="Nunito Sans Black"/>
                </a:rPr>
                <a:t>45%</a:t>
              </a:r>
              <a:endParaRPr sz="5000" dirty="0">
                <a:solidFill>
                  <a:srgbClr val="87B04B"/>
                </a:solidFill>
                <a:latin typeface="Nunito Sans Black"/>
                <a:ea typeface="Nunito Sans Black"/>
                <a:cs typeface="Nunito Sans Black"/>
                <a:sym typeface="Nunito Sans Black"/>
              </a:endParaRPr>
            </a:p>
          </p:txBody>
        </p:sp>
        <p:sp>
          <p:nvSpPr>
            <p:cNvPr id="313" name="Google Shape;313;p51"/>
            <p:cNvSpPr txBox="1"/>
            <p:nvPr/>
          </p:nvSpPr>
          <p:spPr>
            <a:xfrm>
              <a:off x="3359190" y="3396425"/>
              <a:ext cx="2402700" cy="6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404F5D"/>
                  </a:solidFill>
                  <a:latin typeface="Nunito Sans"/>
                  <a:ea typeface="Nunito Sans"/>
                  <a:cs typeface="Nunito Sans"/>
                  <a:sym typeface="Nunito Sans"/>
                </a:rPr>
                <a:t>people</a:t>
              </a:r>
              <a:endParaRPr sz="1600" b="1" dirty="0">
                <a:solidFill>
                  <a:srgbClr val="404F5D"/>
                </a:solidFill>
                <a:latin typeface="Nunito Sans"/>
                <a:ea typeface="Nunito Sans"/>
                <a:cs typeface="Nunito Sans"/>
                <a:sym typeface="Nunito Sans"/>
              </a:endParaRPr>
            </a:p>
          </p:txBody>
        </p:sp>
        <p:sp>
          <p:nvSpPr>
            <p:cNvPr id="319" name="Google Shape;319;p51"/>
            <p:cNvSpPr txBox="1"/>
            <p:nvPr/>
          </p:nvSpPr>
          <p:spPr>
            <a:xfrm>
              <a:off x="3439089" y="3817200"/>
              <a:ext cx="2402700" cy="81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dirty="0">
                  <a:solidFill>
                    <a:srgbClr val="404F5D"/>
                  </a:solidFill>
                  <a:latin typeface="Nunito Sans"/>
                  <a:ea typeface="Nunito Sans"/>
                  <a:cs typeface="Nunito Sans"/>
                  <a:sym typeface="Nunito Sans"/>
                </a:rPr>
                <a:t>with a mental health condition said stress worsened their symptoms.</a:t>
              </a:r>
              <a:r>
                <a:rPr lang="en-US" sz="1200" baseline="30000" dirty="0">
                  <a:solidFill>
                    <a:srgbClr val="404F5D"/>
                  </a:solidFill>
                  <a:latin typeface="Nunito Sans"/>
                  <a:ea typeface="Nunito Sans"/>
                  <a:cs typeface="Nunito Sans"/>
                  <a:sym typeface="Nunito Sans"/>
                </a:rPr>
                <a:t>1</a:t>
              </a:r>
              <a:endParaRPr sz="1200" baseline="30000" dirty="0">
                <a:solidFill>
                  <a:srgbClr val="404F5D"/>
                </a:solidFill>
                <a:latin typeface="Nunito Sans"/>
                <a:ea typeface="Nunito Sans"/>
                <a:cs typeface="Nunito Sans"/>
                <a:sym typeface="Nunito Sans"/>
              </a:endParaRPr>
            </a:p>
          </p:txBody>
        </p:sp>
      </p:grpSp>
      <p:grpSp>
        <p:nvGrpSpPr>
          <p:cNvPr id="6" name="Group 5">
            <a:extLst>
              <a:ext uri="{FF2B5EF4-FFF2-40B4-BE49-F238E27FC236}">
                <a16:creationId xmlns:a16="http://schemas.microsoft.com/office/drawing/2014/main" id="{B73E95AD-A4F1-4AA0-A825-74D56A8CB1C0}"/>
              </a:ext>
            </a:extLst>
          </p:cNvPr>
          <p:cNvGrpSpPr/>
          <p:nvPr/>
        </p:nvGrpSpPr>
        <p:grpSpPr>
          <a:xfrm>
            <a:off x="9703638" y="2489792"/>
            <a:ext cx="2402700" cy="2166770"/>
            <a:chOff x="7396971" y="2525267"/>
            <a:chExt cx="2402700" cy="2166770"/>
          </a:xfrm>
        </p:grpSpPr>
        <p:sp>
          <p:nvSpPr>
            <p:cNvPr id="310" name="Google Shape;310;p51"/>
            <p:cNvSpPr txBox="1"/>
            <p:nvPr/>
          </p:nvSpPr>
          <p:spPr>
            <a:xfrm>
              <a:off x="7396971" y="2525267"/>
              <a:ext cx="2402700" cy="8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dirty="0">
                  <a:solidFill>
                    <a:srgbClr val="87B04B"/>
                  </a:solidFill>
                  <a:latin typeface="Nunito Sans Black"/>
                  <a:ea typeface="Nunito Sans Black"/>
                  <a:cs typeface="Nunito Sans Black"/>
                  <a:sym typeface="Nunito Sans Black"/>
                </a:rPr>
                <a:t>19%</a:t>
              </a:r>
              <a:endParaRPr sz="5000" dirty="0">
                <a:solidFill>
                  <a:srgbClr val="87B04B"/>
                </a:solidFill>
                <a:latin typeface="Nunito Sans Black"/>
                <a:ea typeface="Nunito Sans Black"/>
                <a:cs typeface="Nunito Sans Black"/>
                <a:sym typeface="Nunito Sans Black"/>
              </a:endParaRPr>
            </a:p>
          </p:txBody>
        </p:sp>
        <p:sp>
          <p:nvSpPr>
            <p:cNvPr id="314" name="Google Shape;314;p51"/>
            <p:cNvSpPr txBox="1"/>
            <p:nvPr/>
          </p:nvSpPr>
          <p:spPr>
            <a:xfrm>
              <a:off x="7396971" y="3475650"/>
              <a:ext cx="2402700" cy="6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404F5D"/>
                  </a:solidFill>
                  <a:latin typeface="Nunito Sans"/>
                  <a:ea typeface="Nunito Sans"/>
                  <a:cs typeface="Nunito Sans"/>
                  <a:sym typeface="Nunito Sans"/>
                </a:rPr>
                <a:t>people</a:t>
              </a:r>
              <a:endParaRPr sz="1600" b="1" dirty="0">
                <a:solidFill>
                  <a:srgbClr val="404F5D"/>
                </a:solidFill>
                <a:latin typeface="Nunito Sans"/>
                <a:ea typeface="Nunito Sans"/>
                <a:cs typeface="Nunito Sans"/>
                <a:sym typeface="Nunito Sans"/>
              </a:endParaRPr>
            </a:p>
          </p:txBody>
        </p:sp>
        <p:sp>
          <p:nvSpPr>
            <p:cNvPr id="320" name="Google Shape;320;p51"/>
            <p:cNvSpPr txBox="1"/>
            <p:nvPr/>
          </p:nvSpPr>
          <p:spPr>
            <a:xfrm>
              <a:off x="7396971" y="3874837"/>
              <a:ext cx="2402700" cy="81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dirty="0">
                  <a:solidFill>
                    <a:srgbClr val="404F5D"/>
                  </a:solidFill>
                  <a:latin typeface="Nunito Sans"/>
                  <a:ea typeface="Nunito Sans"/>
                  <a:cs typeface="Nunito Sans"/>
                  <a:sym typeface="Nunito Sans"/>
                </a:rPr>
                <a:t>stated their worry and stress is having a MAJOR negative impact on their mental health.</a:t>
              </a:r>
              <a:r>
                <a:rPr lang="en-US" sz="1200" baseline="30000" dirty="0">
                  <a:solidFill>
                    <a:srgbClr val="404F5D"/>
                  </a:solidFill>
                  <a:latin typeface="Nunito Sans"/>
                  <a:ea typeface="Nunito Sans"/>
                  <a:cs typeface="Nunito Sans"/>
                  <a:sym typeface="Nunito Sans"/>
                </a:rPr>
                <a:t>2</a:t>
              </a:r>
              <a:endParaRPr sz="1200" baseline="30000" dirty="0">
                <a:solidFill>
                  <a:srgbClr val="404F5D"/>
                </a:solidFill>
                <a:latin typeface="Nunito Sans"/>
                <a:ea typeface="Nunito Sans"/>
                <a:cs typeface="Nunito Sans"/>
                <a:sym typeface="Nunito Sans"/>
              </a:endParaRPr>
            </a:p>
          </p:txBody>
        </p:sp>
      </p:grpSp>
      <p:grpSp>
        <p:nvGrpSpPr>
          <p:cNvPr id="5" name="Group 4">
            <a:extLst>
              <a:ext uri="{FF2B5EF4-FFF2-40B4-BE49-F238E27FC236}">
                <a16:creationId xmlns:a16="http://schemas.microsoft.com/office/drawing/2014/main" id="{5546CE4B-07DE-4E1C-B7F4-0A94F842A0B4}"/>
              </a:ext>
            </a:extLst>
          </p:cNvPr>
          <p:cNvGrpSpPr/>
          <p:nvPr/>
        </p:nvGrpSpPr>
        <p:grpSpPr>
          <a:xfrm>
            <a:off x="4982231" y="2565125"/>
            <a:ext cx="2402725" cy="2091425"/>
            <a:chOff x="6242865" y="2565125"/>
            <a:chExt cx="2402725" cy="2091425"/>
          </a:xfrm>
        </p:grpSpPr>
        <p:sp>
          <p:nvSpPr>
            <p:cNvPr id="311" name="Google Shape;311;p51"/>
            <p:cNvSpPr txBox="1"/>
            <p:nvPr/>
          </p:nvSpPr>
          <p:spPr>
            <a:xfrm>
              <a:off x="6242890" y="2565125"/>
              <a:ext cx="2402700" cy="8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dirty="0">
                  <a:solidFill>
                    <a:srgbClr val="87B04B"/>
                  </a:solidFill>
                  <a:latin typeface="Nunito Sans Black"/>
                  <a:ea typeface="Nunito Sans Black"/>
                  <a:cs typeface="Nunito Sans Black"/>
                  <a:sym typeface="Nunito Sans Black"/>
                </a:rPr>
                <a:t>72%</a:t>
              </a:r>
              <a:endParaRPr sz="5000" dirty="0">
                <a:solidFill>
                  <a:srgbClr val="87B04B"/>
                </a:solidFill>
                <a:latin typeface="Nunito Sans Black"/>
                <a:ea typeface="Nunito Sans Black"/>
                <a:cs typeface="Nunito Sans Black"/>
                <a:sym typeface="Nunito Sans Black"/>
              </a:endParaRPr>
            </a:p>
          </p:txBody>
        </p:sp>
        <p:sp>
          <p:nvSpPr>
            <p:cNvPr id="315" name="Google Shape;315;p51"/>
            <p:cNvSpPr txBox="1"/>
            <p:nvPr/>
          </p:nvSpPr>
          <p:spPr>
            <a:xfrm>
              <a:off x="6242865" y="3475650"/>
              <a:ext cx="2402700" cy="6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404F5D"/>
                  </a:solidFill>
                  <a:latin typeface="Nunito Sans"/>
                  <a:ea typeface="Nunito Sans"/>
                  <a:cs typeface="Nunito Sans"/>
                  <a:sym typeface="Nunito Sans"/>
                </a:rPr>
                <a:t>respondents</a:t>
              </a:r>
              <a:endParaRPr sz="1600" b="1" dirty="0">
                <a:solidFill>
                  <a:srgbClr val="404F5D"/>
                </a:solidFill>
                <a:latin typeface="Nunito Sans"/>
                <a:ea typeface="Nunito Sans"/>
                <a:cs typeface="Nunito Sans"/>
                <a:sym typeface="Nunito Sans"/>
              </a:endParaRPr>
            </a:p>
          </p:txBody>
        </p:sp>
        <p:sp>
          <p:nvSpPr>
            <p:cNvPr id="321" name="Google Shape;321;p51"/>
            <p:cNvSpPr txBox="1"/>
            <p:nvPr/>
          </p:nvSpPr>
          <p:spPr>
            <a:xfrm>
              <a:off x="6242865" y="3839350"/>
              <a:ext cx="2402700" cy="81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dirty="0">
                  <a:solidFill>
                    <a:srgbClr val="404F5D"/>
                  </a:solidFill>
                  <a:latin typeface="Nunito Sans"/>
                  <a:ea typeface="Nunito Sans"/>
                  <a:cs typeface="Nunito Sans"/>
                  <a:sym typeface="Nunito Sans"/>
                </a:rPr>
                <a:t>stated their lives have been disrupted since late March 2020.</a:t>
              </a:r>
              <a:r>
                <a:rPr lang="en-US" sz="1200" baseline="30000" dirty="0">
                  <a:solidFill>
                    <a:srgbClr val="404F5D"/>
                  </a:solidFill>
                  <a:latin typeface="Nunito Sans"/>
                  <a:ea typeface="Nunito Sans"/>
                  <a:cs typeface="Nunito Sans"/>
                  <a:sym typeface="Nunito Sans"/>
                </a:rPr>
                <a:t>2</a:t>
              </a:r>
              <a:endParaRPr sz="1200" baseline="30000" dirty="0">
                <a:solidFill>
                  <a:srgbClr val="404F5D"/>
                </a:solidFill>
                <a:latin typeface="Nunito Sans"/>
                <a:ea typeface="Nunito Sans"/>
                <a:cs typeface="Nunito Sans"/>
                <a:sym typeface="Nunito Sans"/>
              </a:endParaRPr>
            </a:p>
          </p:txBody>
        </p:sp>
      </p:grpSp>
      <p:sp>
        <p:nvSpPr>
          <p:cNvPr id="322" name="Google Shape;322;p51"/>
          <p:cNvSpPr txBox="1">
            <a:spLocks noGrp="1"/>
          </p:cNvSpPr>
          <p:nvPr>
            <p:ph type="title"/>
          </p:nvPr>
        </p:nvSpPr>
        <p:spPr>
          <a:xfrm>
            <a:off x="530400" y="503200"/>
            <a:ext cx="11130900" cy="110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Stress in US Population</a:t>
            </a:r>
            <a:endParaRPr dirty="0"/>
          </a:p>
        </p:txBody>
      </p:sp>
      <p:cxnSp>
        <p:nvCxnSpPr>
          <p:cNvPr id="8" name="Straight Arrow Connector 7">
            <a:extLst>
              <a:ext uri="{FF2B5EF4-FFF2-40B4-BE49-F238E27FC236}">
                <a16:creationId xmlns:a16="http://schemas.microsoft.com/office/drawing/2014/main" id="{44E9907A-E23A-4FE3-8F44-9F90FB9C8B18}"/>
              </a:ext>
            </a:extLst>
          </p:cNvPr>
          <p:cNvCxnSpPr/>
          <p:nvPr/>
        </p:nvCxnSpPr>
        <p:spPr>
          <a:xfrm>
            <a:off x="9375164" y="2973725"/>
            <a:ext cx="656947" cy="0"/>
          </a:xfrm>
          <a:prstGeom prst="straightConnector1">
            <a:avLst/>
          </a:prstGeom>
          <a:ln w="111125">
            <a:solidFill>
              <a:srgbClr val="88B04B"/>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FE2090DF-E6DF-4DF8-8D15-9465E1C1E341}"/>
              </a:ext>
            </a:extLst>
          </p:cNvPr>
          <p:cNvGrpSpPr/>
          <p:nvPr/>
        </p:nvGrpSpPr>
        <p:grpSpPr>
          <a:xfrm>
            <a:off x="7263045" y="2529891"/>
            <a:ext cx="2402700" cy="2111354"/>
            <a:chOff x="7396971" y="2580683"/>
            <a:chExt cx="2402700" cy="2111354"/>
          </a:xfrm>
        </p:grpSpPr>
        <p:sp>
          <p:nvSpPr>
            <p:cNvPr id="38" name="Google Shape;310;p51">
              <a:extLst>
                <a:ext uri="{FF2B5EF4-FFF2-40B4-BE49-F238E27FC236}">
                  <a16:creationId xmlns:a16="http://schemas.microsoft.com/office/drawing/2014/main" id="{76080D8F-9EBB-49E2-9EAE-FA3DFFDB6AA1}"/>
                </a:ext>
              </a:extLst>
            </p:cNvPr>
            <p:cNvSpPr txBox="1"/>
            <p:nvPr/>
          </p:nvSpPr>
          <p:spPr>
            <a:xfrm>
              <a:off x="7396971" y="2580683"/>
              <a:ext cx="2402700" cy="8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dirty="0">
                  <a:solidFill>
                    <a:srgbClr val="87B04B"/>
                  </a:solidFill>
                  <a:latin typeface="Nunito Sans Black"/>
                  <a:ea typeface="Nunito Sans Black"/>
                  <a:cs typeface="Nunito Sans Black"/>
                  <a:sym typeface="Nunito Sans Black"/>
                </a:rPr>
                <a:t>45%</a:t>
              </a:r>
              <a:endParaRPr sz="5000" dirty="0">
                <a:solidFill>
                  <a:srgbClr val="87B04B"/>
                </a:solidFill>
                <a:latin typeface="Nunito Sans Black"/>
                <a:ea typeface="Nunito Sans Black"/>
                <a:cs typeface="Nunito Sans Black"/>
                <a:sym typeface="Nunito Sans Black"/>
              </a:endParaRPr>
            </a:p>
          </p:txBody>
        </p:sp>
        <p:sp>
          <p:nvSpPr>
            <p:cNvPr id="39" name="Google Shape;314;p51">
              <a:extLst>
                <a:ext uri="{FF2B5EF4-FFF2-40B4-BE49-F238E27FC236}">
                  <a16:creationId xmlns:a16="http://schemas.microsoft.com/office/drawing/2014/main" id="{73684CDA-BFE0-45D1-B3D3-33574F0E3FC7}"/>
                </a:ext>
              </a:extLst>
            </p:cNvPr>
            <p:cNvSpPr txBox="1"/>
            <p:nvPr/>
          </p:nvSpPr>
          <p:spPr>
            <a:xfrm>
              <a:off x="7396971" y="3475650"/>
              <a:ext cx="2402700" cy="6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404F5D"/>
                  </a:solidFill>
                  <a:latin typeface="Nunito Sans"/>
                  <a:ea typeface="Nunito Sans"/>
                  <a:cs typeface="Nunito Sans"/>
                  <a:sym typeface="Nunito Sans"/>
                </a:rPr>
                <a:t>people</a:t>
              </a:r>
              <a:endParaRPr sz="1600" b="1" dirty="0">
                <a:solidFill>
                  <a:srgbClr val="404F5D"/>
                </a:solidFill>
                <a:latin typeface="Nunito Sans"/>
                <a:ea typeface="Nunito Sans"/>
                <a:cs typeface="Nunito Sans"/>
                <a:sym typeface="Nunito Sans"/>
              </a:endParaRPr>
            </a:p>
          </p:txBody>
        </p:sp>
        <p:sp>
          <p:nvSpPr>
            <p:cNvPr id="40" name="Google Shape;320;p51">
              <a:extLst>
                <a:ext uri="{FF2B5EF4-FFF2-40B4-BE49-F238E27FC236}">
                  <a16:creationId xmlns:a16="http://schemas.microsoft.com/office/drawing/2014/main" id="{DAB34A33-F7E3-4A2F-A8A0-2C8048CE16CF}"/>
                </a:ext>
              </a:extLst>
            </p:cNvPr>
            <p:cNvSpPr txBox="1"/>
            <p:nvPr/>
          </p:nvSpPr>
          <p:spPr>
            <a:xfrm>
              <a:off x="7396971" y="3874837"/>
              <a:ext cx="2402700" cy="81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dirty="0">
                  <a:solidFill>
                    <a:srgbClr val="404F5D"/>
                  </a:solidFill>
                  <a:latin typeface="Nunito Sans"/>
                  <a:ea typeface="Nunito Sans"/>
                  <a:cs typeface="Nunito Sans"/>
                  <a:sym typeface="Nunito Sans"/>
                </a:rPr>
                <a:t>stated their worry and stress is having a negative impact on their mental health.</a:t>
              </a:r>
              <a:r>
                <a:rPr lang="en-US" sz="1200" baseline="30000" dirty="0">
                  <a:solidFill>
                    <a:srgbClr val="404F5D"/>
                  </a:solidFill>
                  <a:latin typeface="Nunito Sans"/>
                  <a:ea typeface="Nunito Sans"/>
                  <a:cs typeface="Nunito Sans"/>
                  <a:sym typeface="Nunito Sans"/>
                </a:rPr>
                <a:t>2</a:t>
              </a:r>
              <a:endParaRPr sz="1200" baseline="30000" dirty="0">
                <a:solidFill>
                  <a:srgbClr val="404F5D"/>
                </a:solidFill>
                <a:latin typeface="Nunito Sans"/>
                <a:ea typeface="Nunito Sans"/>
                <a:cs typeface="Nunito Sans"/>
                <a:sym typeface="Nunito Sans"/>
              </a:endParaRPr>
            </a:p>
          </p:txBody>
        </p:sp>
      </p:grpSp>
    </p:spTree>
    <p:extLst>
      <p:ext uri="{BB962C8B-B14F-4D97-AF65-F5344CB8AC3E}">
        <p14:creationId xmlns:p14="http://schemas.microsoft.com/office/powerpoint/2010/main" val="348871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16" name="Google Shape;316;p51"/>
          <p:cNvPicPr preferRelativeResize="0"/>
          <p:nvPr/>
        </p:nvPicPr>
        <p:blipFill rotWithShape="1">
          <a:blip r:embed="rId3">
            <a:alphaModFix amt="18000"/>
          </a:blip>
          <a:srcRect b="71048"/>
          <a:stretch/>
        </p:blipFill>
        <p:spPr>
          <a:xfrm>
            <a:off x="0" y="4911643"/>
            <a:ext cx="12191999" cy="1946349"/>
          </a:xfrm>
          <a:prstGeom prst="rect">
            <a:avLst/>
          </a:prstGeom>
          <a:noFill/>
          <a:ln>
            <a:noFill/>
          </a:ln>
        </p:spPr>
      </p:pic>
      <p:sp>
        <p:nvSpPr>
          <p:cNvPr id="317" name="Google Shape;317;p51"/>
          <p:cNvSpPr/>
          <p:nvPr/>
        </p:nvSpPr>
        <p:spPr>
          <a:xfrm>
            <a:off x="79899" y="4443225"/>
            <a:ext cx="12192000" cy="1946400"/>
          </a:xfrm>
          <a:prstGeom prst="rect">
            <a:avLst/>
          </a:pr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51"/>
          <p:cNvSpPr txBox="1">
            <a:spLocks noGrp="1"/>
          </p:cNvSpPr>
          <p:nvPr>
            <p:ph type="title"/>
          </p:nvPr>
        </p:nvSpPr>
        <p:spPr>
          <a:xfrm>
            <a:off x="530400" y="503200"/>
            <a:ext cx="11130900" cy="110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Stress in US Population</a:t>
            </a:r>
            <a:endParaRPr dirty="0"/>
          </a:p>
        </p:txBody>
      </p:sp>
      <p:pic>
        <p:nvPicPr>
          <p:cNvPr id="10" name="Picture 9" descr="Graphical user interface, application&#10;&#10;Description automatically generated">
            <a:extLst>
              <a:ext uri="{FF2B5EF4-FFF2-40B4-BE49-F238E27FC236}">
                <a16:creationId xmlns:a16="http://schemas.microsoft.com/office/drawing/2014/main" id="{34864246-EB7F-7640-A805-8E4F60BFEB6D}"/>
              </a:ext>
            </a:extLst>
          </p:cNvPr>
          <p:cNvPicPr>
            <a:picLocks noChangeAspect="1"/>
          </p:cNvPicPr>
          <p:nvPr/>
        </p:nvPicPr>
        <p:blipFill>
          <a:blip r:embed="rId4"/>
          <a:stretch>
            <a:fillRect/>
          </a:stretch>
        </p:blipFill>
        <p:spPr>
          <a:xfrm>
            <a:off x="3308200" y="1309625"/>
            <a:ext cx="5575300" cy="5080000"/>
          </a:xfrm>
          <a:prstGeom prst="rect">
            <a:avLst/>
          </a:prstGeom>
        </p:spPr>
      </p:pic>
    </p:spTree>
    <p:extLst>
      <p:ext uri="{BB962C8B-B14F-4D97-AF65-F5344CB8AC3E}">
        <p14:creationId xmlns:p14="http://schemas.microsoft.com/office/powerpoint/2010/main" val="84918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6" name="Google Shape;266;p48"/>
          <p:cNvSpPr txBox="1">
            <a:spLocks noGrp="1"/>
          </p:cNvSpPr>
          <p:nvPr>
            <p:ph type="body" idx="1"/>
          </p:nvPr>
        </p:nvSpPr>
        <p:spPr>
          <a:xfrm>
            <a:off x="5472950" y="1739800"/>
            <a:ext cx="6040200" cy="3971012"/>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Major effects including:</a:t>
            </a:r>
          </a:p>
          <a:p>
            <a:pPr marL="0" lvl="0" indent="0" algn="l" rtl="0">
              <a:lnSpc>
                <a:spcPct val="100000"/>
              </a:lnSpc>
              <a:spcBef>
                <a:spcPts val="0"/>
              </a:spcBef>
              <a:spcAft>
                <a:spcPts val="0"/>
              </a:spcAft>
              <a:buClr>
                <a:schemeClr val="dk1"/>
              </a:buClr>
              <a:buSzPts val="1100"/>
              <a:buFont typeface="Arial"/>
              <a:buNone/>
            </a:pPr>
            <a:endParaRPr lang="en-US" dirty="0"/>
          </a:p>
          <a:p>
            <a:pPr marL="284163" marR="0" indent="-284163">
              <a:lnSpc>
                <a:spcPct val="107000"/>
              </a:lnSpc>
              <a:spcBef>
                <a:spcPts val="0"/>
              </a:spcBef>
              <a:spcAft>
                <a:spcPts val="800"/>
              </a:spcAft>
            </a:pPr>
            <a:r>
              <a:rPr lang="en-US" dirty="0"/>
              <a:t>The continuous increase in stress hormones can also result in suppression of the immune system’s white blood cells, leading to an increased risk of infections.</a:t>
            </a:r>
            <a:r>
              <a:rPr lang="en-US" baseline="30000" dirty="0"/>
              <a:t>3</a:t>
            </a:r>
          </a:p>
          <a:p>
            <a:pPr marL="285750" indent="-285750">
              <a:lnSpc>
                <a:spcPct val="107000"/>
              </a:lnSpc>
              <a:spcAft>
                <a:spcPts val="800"/>
              </a:spcAft>
            </a:pPr>
            <a:r>
              <a:rPr lang="en-US" dirty="0"/>
              <a:t>Long–term immune changes are one of the possible pathways through which chronic stress enhances the vulnerability to infectious, neoplastic, and autoimmune disease.</a:t>
            </a:r>
            <a:r>
              <a:rPr lang="en-US" baseline="30000" dirty="0"/>
              <a:t> 4,5</a:t>
            </a:r>
          </a:p>
          <a:p>
            <a:pPr marL="285750" indent="-285750">
              <a:lnSpc>
                <a:spcPct val="107000"/>
              </a:lnSpc>
              <a:spcAft>
                <a:spcPts val="800"/>
              </a:spcAft>
            </a:pPr>
            <a:r>
              <a:rPr lang="en-US" dirty="0"/>
              <a:t>The risk for common cold is proportional to the degree of stress in a person’s life.</a:t>
            </a:r>
            <a:r>
              <a:rPr lang="en-US" baseline="30000" dirty="0"/>
              <a:t>6,7</a:t>
            </a:r>
          </a:p>
          <a:p>
            <a:pPr marL="0" indent="0">
              <a:lnSpc>
                <a:spcPct val="107000"/>
              </a:lnSpc>
              <a:spcAft>
                <a:spcPts val="800"/>
              </a:spcAft>
              <a:buNone/>
            </a:pPr>
            <a:endParaRPr lang="en-US" baseline="30000" dirty="0"/>
          </a:p>
        </p:txBody>
      </p:sp>
      <p:sp>
        <p:nvSpPr>
          <p:cNvPr id="267" name="Google Shape;267;p48"/>
          <p:cNvSpPr txBox="1">
            <a:spLocks noGrp="1"/>
          </p:cNvSpPr>
          <p:nvPr>
            <p:ph type="title"/>
          </p:nvPr>
        </p:nvSpPr>
        <p:spPr>
          <a:xfrm>
            <a:off x="5566600" y="408361"/>
            <a:ext cx="6040200" cy="78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Chronic Stress and Immunity</a:t>
            </a:r>
            <a:endParaRPr dirty="0"/>
          </a:p>
        </p:txBody>
      </p:sp>
      <p:pic>
        <p:nvPicPr>
          <p:cNvPr id="5" name="Picture 4" descr="A person sitting at a table using a computer&#10;&#10;Description automatically generated">
            <a:extLst>
              <a:ext uri="{FF2B5EF4-FFF2-40B4-BE49-F238E27FC236}">
                <a16:creationId xmlns:a16="http://schemas.microsoft.com/office/drawing/2014/main" id="{4A05C81A-1A20-4A7B-B87C-0F3A343A393F}"/>
              </a:ext>
            </a:extLst>
          </p:cNvPr>
          <p:cNvPicPr>
            <a:picLocks noChangeAspect="1"/>
          </p:cNvPicPr>
          <p:nvPr/>
        </p:nvPicPr>
        <p:blipFill>
          <a:blip r:embed="rId3"/>
          <a:stretch>
            <a:fillRect/>
          </a:stretch>
        </p:blipFill>
        <p:spPr>
          <a:xfrm>
            <a:off x="109121" y="1100830"/>
            <a:ext cx="5086907" cy="33912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flower, food&#10;&#10;Description automatically generated">
            <a:extLst>
              <a:ext uri="{FF2B5EF4-FFF2-40B4-BE49-F238E27FC236}">
                <a16:creationId xmlns:a16="http://schemas.microsoft.com/office/drawing/2014/main" id="{B15930B7-74A7-074F-85EA-680CF406FE63}"/>
              </a:ext>
            </a:extLst>
          </p:cNvPr>
          <p:cNvPicPr>
            <a:picLocks noGrp="1" noChangeAspect="1"/>
          </p:cNvPicPr>
          <p:nvPr>
            <p:ph idx="4294967295"/>
          </p:nvPr>
        </p:nvPicPr>
        <p:blipFill>
          <a:blip r:embed="rId3" cstate="hqprint">
            <a:extLst>
              <a:ext uri="{28A0092B-C50C-407E-A947-70E740481C1C}">
                <a14:useLocalDpi xmlns:a14="http://schemas.microsoft.com/office/drawing/2010/main"/>
              </a:ext>
            </a:extLst>
          </a:blip>
          <a:stretch>
            <a:fillRect/>
          </a:stretch>
        </p:blipFill>
        <p:spPr>
          <a:xfrm>
            <a:off x="0" y="5495314"/>
            <a:ext cx="1765300" cy="882650"/>
          </a:xfrm>
        </p:spPr>
      </p:pic>
      <p:sp>
        <p:nvSpPr>
          <p:cNvPr id="6" name="TextBox 5">
            <a:extLst>
              <a:ext uri="{FF2B5EF4-FFF2-40B4-BE49-F238E27FC236}">
                <a16:creationId xmlns:a16="http://schemas.microsoft.com/office/drawing/2014/main" id="{322B70E7-D201-4B52-B452-5AB5F1F69110}"/>
              </a:ext>
            </a:extLst>
          </p:cNvPr>
          <p:cNvSpPr txBox="1"/>
          <p:nvPr/>
        </p:nvSpPr>
        <p:spPr>
          <a:xfrm>
            <a:off x="395340" y="6610752"/>
            <a:ext cx="2565508" cy="282513"/>
          </a:xfrm>
          <a:prstGeom prst="rect">
            <a:avLst/>
          </a:prstGeom>
          <a:noFill/>
        </p:spPr>
        <p:txBody>
          <a:bodyPr wrap="square">
            <a:spAutoFit/>
          </a:bodyPr>
          <a:lstStyle/>
          <a:p>
            <a:r>
              <a:rPr lang="en-US" sz="618" dirty="0">
                <a:solidFill>
                  <a:schemeClr val="tx1">
                    <a:lumMod val="65000"/>
                    <a:lumOff val="35000"/>
                  </a:schemeClr>
                </a:solidFill>
              </a:rPr>
              <a:t>*Sources: CDC.gov &amp; additional citations (see below)</a:t>
            </a:r>
          </a:p>
          <a:p>
            <a:r>
              <a:rPr lang="en-US" sz="618" dirty="0">
                <a:solidFill>
                  <a:schemeClr val="tx1">
                    <a:lumMod val="65000"/>
                    <a:lumOff val="35000"/>
                  </a:schemeClr>
                </a:solidFill>
              </a:rPr>
              <a:t>**Immune Axes (17 citations below)</a:t>
            </a:r>
          </a:p>
        </p:txBody>
      </p:sp>
      <p:sp>
        <p:nvSpPr>
          <p:cNvPr id="84" name="Title 2">
            <a:extLst>
              <a:ext uri="{FF2B5EF4-FFF2-40B4-BE49-F238E27FC236}">
                <a16:creationId xmlns:a16="http://schemas.microsoft.com/office/drawing/2014/main" id="{F7F823B1-9348-4B47-9F2D-D7D99CA2DB4B}"/>
              </a:ext>
            </a:extLst>
          </p:cNvPr>
          <p:cNvSpPr>
            <a:spLocks noGrp="1"/>
          </p:cNvSpPr>
          <p:nvPr>
            <p:ph type="title"/>
          </p:nvPr>
        </p:nvSpPr>
        <p:spPr>
          <a:xfrm>
            <a:off x="5566600" y="1259876"/>
            <a:ext cx="6040200" cy="789900"/>
          </a:xfrm>
        </p:spPr>
        <p:txBody>
          <a:bodyPr/>
          <a:lstStyle/>
          <a:p>
            <a:r>
              <a:rPr lang="en-US" dirty="0"/>
              <a:t>What happens to the body under stress</a:t>
            </a:r>
          </a:p>
        </p:txBody>
      </p:sp>
      <p:pic>
        <p:nvPicPr>
          <p:cNvPr id="160" name="Picture 159" descr="A close up&#10;&#10;Description automatically generated">
            <a:extLst>
              <a:ext uri="{FF2B5EF4-FFF2-40B4-BE49-F238E27FC236}">
                <a16:creationId xmlns:a16="http://schemas.microsoft.com/office/drawing/2014/main" id="{6D7C88B1-BB61-410A-B66A-1D296DB6F8BF}"/>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667" b="95667" l="10000" r="90000">
                        <a14:foregroundMark x1="37253" y1="9167" x2="42088" y2="8833"/>
                        <a14:foregroundMark x1="42088" y1="8833" x2="42527" y2="8667"/>
                        <a14:foregroundMark x1="47582" y1="4000" x2="48352" y2="2000"/>
                        <a14:foregroundMark x1="47692" y1="93500" x2="52308" y2="95667"/>
                        <a14:foregroundMark x1="52308" y1="95667" x2="55604" y2="92833"/>
                        <a14:foregroundMark x1="55495" y1="1833" x2="55165" y2="1667"/>
                        <a14:backgroundMark x1="47802" y1="19000" x2="48571" y2="18000"/>
                        <a14:backgroundMark x1="55275" y1="15833" x2="54945" y2="16000"/>
                        <a14:backgroundMark x1="51978" y1="2167" x2="52088" y2="1500"/>
                      </a14:backgroundRemoval>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204581" y="3200375"/>
            <a:ext cx="1015374" cy="669477"/>
          </a:xfrm>
          <a:prstGeom prst="rect">
            <a:avLst/>
          </a:prstGeom>
        </p:spPr>
      </p:pic>
      <p:pic>
        <p:nvPicPr>
          <p:cNvPr id="161" name="Picture 160" descr="A picture containing ax, umbrella&#10;&#10;Description automatically generated">
            <a:extLst>
              <a:ext uri="{FF2B5EF4-FFF2-40B4-BE49-F238E27FC236}">
                <a16:creationId xmlns:a16="http://schemas.microsoft.com/office/drawing/2014/main" id="{4463EE78-9B7E-413D-9390-EC10096E2E67}"/>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4297" b="96777" l="4927" r="96122">
                        <a14:foregroundMark x1="39413" y1="12988" x2="34696" y2="8691"/>
                        <a14:foregroundMark x1="34696" y1="8691" x2="30084" y2="11133"/>
                        <a14:foregroundMark x1="10063" y1="39941" x2="7128" y2="80566"/>
                        <a14:foregroundMark x1="7128" y1="80566" x2="8071" y2="92090"/>
                        <a14:foregroundMark x1="4927" y1="60938" x2="5241" y2="79688"/>
                        <a14:foregroundMark x1="65199" y1="8789" x2="62788" y2="10449"/>
                        <a14:foregroundMark x1="47484" y1="4297" x2="50314" y2="10254"/>
                        <a14:foregroundMark x1="50314" y1="10254" x2="50839" y2="10645"/>
                        <a14:foregroundMark x1="92872" y1="95898" x2="92872" y2="55469"/>
                        <a14:foregroundMark x1="92872" y1="55469" x2="89203" y2="41504"/>
                        <a14:foregroundMark x1="96226" y1="71387" x2="95073" y2="61328"/>
                        <a14:foregroundMark x1="93187" y1="96777" x2="92977" y2="95703"/>
                        <a14:foregroundMark x1="54822" y1="27344" x2="53878" y2="14941"/>
                        <a14:foregroundMark x1="46751" y1="15430" x2="47275" y2="10840"/>
                        <a14:backgroundMark x1="97589" y1="98047" x2="98637" y2="92090"/>
                        <a14:backgroundMark x1="98637" y1="87402" x2="99266" y2="78516"/>
                        <a14:backgroundMark x1="98847" y1="74219" x2="99476" y2="69336"/>
                        <a14:backgroundMark x1="47589" y1="73145" x2="50314" y2="60449"/>
                        <a14:backgroundMark x1="50314" y1="60449" x2="50210" y2="34863"/>
                        <a14:backgroundMark x1="55765" y1="21289" x2="57338" y2="12891"/>
                        <a14:backgroundMark x1="44235" y1="23340" x2="45073" y2="19434"/>
                        <a14:backgroundMark x1="56184" y1="25586" x2="56499" y2="23047"/>
                        <a14:backgroundMark x1="56499" y1="27344" x2="56184" y2="26563"/>
                        <a14:backgroundMark x1="43501" y1="26074" x2="44235" y2="25000"/>
                      </a14:backgroundRemoval>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169278" y="4044835"/>
            <a:ext cx="1085980" cy="976589"/>
          </a:xfrm>
          <a:prstGeom prst="rect">
            <a:avLst/>
          </a:prstGeom>
        </p:spPr>
      </p:pic>
      <p:pic>
        <p:nvPicPr>
          <p:cNvPr id="162" name="Picture 161" descr="A close up of a logo&#10;&#10;Description automatically generated">
            <a:extLst>
              <a:ext uri="{FF2B5EF4-FFF2-40B4-BE49-F238E27FC236}">
                <a16:creationId xmlns:a16="http://schemas.microsoft.com/office/drawing/2014/main" id="{BCE93F70-7325-47CF-A807-BDB56101F9D2}"/>
              </a:ext>
            </a:extLst>
          </p:cNvPr>
          <p:cNvPicPr>
            <a:picLocks noChangeAspect="1"/>
          </p:cNvPicPr>
          <p:nvPr/>
        </p:nvPicPr>
        <p:blipFill rotWithShape="1">
          <a:blip r:embed="rId8"/>
          <a:srcRect l="9494" t="7708" r="22971" b="57643"/>
          <a:stretch/>
        </p:blipFill>
        <p:spPr>
          <a:xfrm>
            <a:off x="357654" y="2333365"/>
            <a:ext cx="709228" cy="714499"/>
          </a:xfrm>
          <a:prstGeom prst="rect">
            <a:avLst/>
          </a:prstGeom>
        </p:spPr>
      </p:pic>
      <p:pic>
        <p:nvPicPr>
          <p:cNvPr id="163" name="Picture 162" descr="A close up of a logo&#10;&#10;Description automatically generated">
            <a:extLst>
              <a:ext uri="{FF2B5EF4-FFF2-40B4-BE49-F238E27FC236}">
                <a16:creationId xmlns:a16="http://schemas.microsoft.com/office/drawing/2014/main" id="{C97693B0-7360-479C-BE37-C4BBF1B84038}"/>
              </a:ext>
            </a:extLst>
          </p:cNvPr>
          <p:cNvPicPr>
            <a:picLocks noChangeAspect="1"/>
          </p:cNvPicPr>
          <p:nvPr/>
        </p:nvPicPr>
        <p:blipFill>
          <a:blip r:embed="rId9"/>
          <a:stretch>
            <a:fillRect/>
          </a:stretch>
        </p:blipFill>
        <p:spPr>
          <a:xfrm>
            <a:off x="190307" y="5207106"/>
            <a:ext cx="1043922" cy="668371"/>
          </a:xfrm>
          <a:prstGeom prst="rect">
            <a:avLst/>
          </a:prstGeom>
        </p:spPr>
      </p:pic>
      <p:pic>
        <p:nvPicPr>
          <p:cNvPr id="164" name="Picture 163" descr="A close up of a flower&#10;&#10;Description automatically generated">
            <a:extLst>
              <a:ext uri="{FF2B5EF4-FFF2-40B4-BE49-F238E27FC236}">
                <a16:creationId xmlns:a16="http://schemas.microsoft.com/office/drawing/2014/main" id="{1B40409D-A3B8-459F-A434-0081B67C3C1E}"/>
              </a:ext>
            </a:extLst>
          </p:cNvPr>
          <p:cNvPicPr>
            <a:picLocks noChangeAspect="1"/>
          </p:cNvPicPr>
          <p:nvPr/>
        </p:nvPicPr>
        <p:blipFill rotWithShape="1">
          <a:blip r:embed="rId10"/>
          <a:srcRect l="38109" t="2930" r="39655" b="78102"/>
          <a:stretch/>
        </p:blipFill>
        <p:spPr>
          <a:xfrm>
            <a:off x="174455" y="1259684"/>
            <a:ext cx="1075626" cy="917565"/>
          </a:xfrm>
          <a:prstGeom prst="rect">
            <a:avLst/>
          </a:prstGeom>
        </p:spPr>
      </p:pic>
      <p:grpSp>
        <p:nvGrpSpPr>
          <p:cNvPr id="165" name="Group 164">
            <a:extLst>
              <a:ext uri="{FF2B5EF4-FFF2-40B4-BE49-F238E27FC236}">
                <a16:creationId xmlns:a16="http://schemas.microsoft.com/office/drawing/2014/main" id="{0D12FBCC-4640-4334-AB5F-D1E3D0FC2AB4}"/>
              </a:ext>
            </a:extLst>
          </p:cNvPr>
          <p:cNvGrpSpPr/>
          <p:nvPr/>
        </p:nvGrpSpPr>
        <p:grpSpPr>
          <a:xfrm>
            <a:off x="2620224" y="1222215"/>
            <a:ext cx="2837327" cy="4979357"/>
            <a:chOff x="6568248" y="2055997"/>
            <a:chExt cx="2837327" cy="4979357"/>
          </a:xfrm>
        </p:grpSpPr>
        <p:pic>
          <p:nvPicPr>
            <p:cNvPr id="166" name="Picture 165" descr="A drawing of a person&#10;&#10;Description automatically generated">
              <a:extLst>
                <a:ext uri="{FF2B5EF4-FFF2-40B4-BE49-F238E27FC236}">
                  <a16:creationId xmlns:a16="http://schemas.microsoft.com/office/drawing/2014/main" id="{979294A6-6816-405E-BA4F-D6B57AB5C125}"/>
                </a:ext>
              </a:extLst>
            </p:cNvPr>
            <p:cNvPicPr>
              <a:picLocks noChangeAspect="1"/>
            </p:cNvPicPr>
            <p:nvPr/>
          </p:nvPicPr>
          <p:blipFill rotWithShape="1">
            <a:blip r:embed="rId11" cstate="hqprint">
              <a:alphaModFix amt="85000"/>
              <a:extLst>
                <a:ext uri="{28A0092B-C50C-407E-A947-70E740481C1C}">
                  <a14:useLocalDpi xmlns:a14="http://schemas.microsoft.com/office/drawing/2010/main"/>
                </a:ext>
              </a:extLst>
            </a:blip>
            <a:srcRect l="22020" r="20998"/>
            <a:stretch/>
          </p:blipFill>
          <p:spPr>
            <a:xfrm>
              <a:off x="6568248" y="2055997"/>
              <a:ext cx="2837327" cy="4979357"/>
            </a:xfrm>
            <a:prstGeom prst="rect">
              <a:avLst/>
            </a:prstGeom>
          </p:spPr>
        </p:pic>
        <p:pic>
          <p:nvPicPr>
            <p:cNvPr id="168" name="Picture 167" descr="A picture containing ax, umbrella&#10;&#10;Description automatically generated">
              <a:extLst>
                <a:ext uri="{FF2B5EF4-FFF2-40B4-BE49-F238E27FC236}">
                  <a16:creationId xmlns:a16="http://schemas.microsoft.com/office/drawing/2014/main" id="{3533AD1F-EEF0-41B5-9BE5-08FFF03868CB}"/>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4297" b="96777" l="4927" r="96122">
                          <a14:foregroundMark x1="39413" y1="12988" x2="34696" y2="8691"/>
                          <a14:foregroundMark x1="34696" y1="8691" x2="30084" y2="11133"/>
                          <a14:foregroundMark x1="10063" y1="39941" x2="7128" y2="80566"/>
                          <a14:foregroundMark x1="7128" y1="80566" x2="8071" y2="92090"/>
                          <a14:foregroundMark x1="4927" y1="60938" x2="5241" y2="79688"/>
                          <a14:foregroundMark x1="65199" y1="8789" x2="62788" y2="10449"/>
                          <a14:foregroundMark x1="47484" y1="4297" x2="50314" y2="10254"/>
                          <a14:foregroundMark x1="50314" y1="10254" x2="50839" y2="10645"/>
                          <a14:foregroundMark x1="92872" y1="95898" x2="92872" y2="55469"/>
                          <a14:foregroundMark x1="92872" y1="55469" x2="89203" y2="41504"/>
                          <a14:foregroundMark x1="96226" y1="71387" x2="95073" y2="61328"/>
                          <a14:foregroundMark x1="93187" y1="96777" x2="92977" y2="95703"/>
                          <a14:foregroundMark x1="54822" y1="27344" x2="53878" y2="14941"/>
                          <a14:foregroundMark x1="46751" y1="15430" x2="47275" y2="10840"/>
                          <a14:backgroundMark x1="97589" y1="98047" x2="98637" y2="92090"/>
                          <a14:backgroundMark x1="98637" y1="87402" x2="99266" y2="78516"/>
                          <a14:backgroundMark x1="98847" y1="74219" x2="99476" y2="69336"/>
                          <a14:backgroundMark x1="47589" y1="73145" x2="50314" y2="60449"/>
                          <a14:backgroundMark x1="50314" y1="60449" x2="50210" y2="34863"/>
                          <a14:backgroundMark x1="55765" y1="21289" x2="57338" y2="12891"/>
                          <a14:backgroundMark x1="44235" y1="23340" x2="45073" y2="19434"/>
                          <a14:backgroundMark x1="56184" y1="25586" x2="56499" y2="23047"/>
                          <a14:backgroundMark x1="56499" y1="27344" x2="56184" y2="26563"/>
                          <a14:backgroundMark x1="43501" y1="26074" x2="44235" y2="25000"/>
                        </a14:backgroundRemoval>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7261878" y="3683574"/>
              <a:ext cx="1455068" cy="1308498"/>
            </a:xfrm>
            <a:prstGeom prst="rect">
              <a:avLst/>
            </a:prstGeom>
          </p:spPr>
        </p:pic>
        <p:pic>
          <p:nvPicPr>
            <p:cNvPr id="169" name="Picture 168" descr="A close up&#10;&#10;Description automatically generated">
              <a:extLst>
                <a:ext uri="{FF2B5EF4-FFF2-40B4-BE49-F238E27FC236}">
                  <a16:creationId xmlns:a16="http://schemas.microsoft.com/office/drawing/2014/main" id="{292D2E67-8388-4762-B03B-8A79F542AFF9}"/>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1667" b="95667" l="10000" r="90000">
                          <a14:foregroundMark x1="37253" y1="9167" x2="42088" y2="8833"/>
                          <a14:foregroundMark x1="42088" y1="8833" x2="42527" y2="8667"/>
                          <a14:foregroundMark x1="47582" y1="4000" x2="48352" y2="2000"/>
                          <a14:foregroundMark x1="47692" y1="93500" x2="52308" y2="95667"/>
                          <a14:foregroundMark x1="52308" y1="95667" x2="55604" y2="92833"/>
                          <a14:foregroundMark x1="55495" y1="1833" x2="55165" y2="1667"/>
                          <a14:backgroundMark x1="47802" y1="19000" x2="48571" y2="18000"/>
                          <a14:backgroundMark x1="55275" y1="15833" x2="54945" y2="16000"/>
                          <a14:backgroundMark x1="51978" y1="2167" x2="52088" y2="1500"/>
                        </a14:backgroundRemoval>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7535635" y="4047695"/>
              <a:ext cx="902555" cy="595091"/>
            </a:xfrm>
            <a:prstGeom prst="rect">
              <a:avLst/>
            </a:prstGeom>
          </p:spPr>
        </p:pic>
      </p:grpSp>
      <p:pic>
        <p:nvPicPr>
          <p:cNvPr id="170" name="Picture 169" descr="A close up of a flower&#10;&#10;Description automatically generated">
            <a:extLst>
              <a:ext uri="{FF2B5EF4-FFF2-40B4-BE49-F238E27FC236}">
                <a16:creationId xmlns:a16="http://schemas.microsoft.com/office/drawing/2014/main" id="{6385BE08-61D7-44ED-9572-59261A828B30}"/>
              </a:ext>
            </a:extLst>
          </p:cNvPr>
          <p:cNvPicPr>
            <a:picLocks noChangeAspect="1"/>
          </p:cNvPicPr>
          <p:nvPr/>
        </p:nvPicPr>
        <p:blipFill rotWithShape="1">
          <a:blip r:embed="rId10">
            <a:duotone>
              <a:prstClr val="black"/>
              <a:schemeClr val="accent4">
                <a:tint val="45000"/>
                <a:satMod val="400000"/>
              </a:schemeClr>
            </a:duotone>
            <a:alphaModFix/>
          </a:blip>
          <a:srcRect l="38109" t="2930" r="39655" b="78102"/>
          <a:stretch/>
        </p:blipFill>
        <p:spPr>
          <a:xfrm>
            <a:off x="3399485" y="1361258"/>
            <a:ext cx="1142079" cy="974253"/>
          </a:xfrm>
          <a:prstGeom prst="rect">
            <a:avLst/>
          </a:prstGeom>
        </p:spPr>
      </p:pic>
      <p:pic>
        <p:nvPicPr>
          <p:cNvPr id="171" name="Picture 170" descr="A picture containing text&#10;&#10;Description automatically generated">
            <a:extLst>
              <a:ext uri="{FF2B5EF4-FFF2-40B4-BE49-F238E27FC236}">
                <a16:creationId xmlns:a16="http://schemas.microsoft.com/office/drawing/2014/main" id="{00B68467-9766-4382-BAA9-576F90996B4E}"/>
              </a:ext>
            </a:extLst>
          </p:cNvPr>
          <p:cNvPicPr>
            <a:picLocks noChangeAspect="1"/>
          </p:cNvPicPr>
          <p:nvPr/>
        </p:nvPicPr>
        <p:blipFill>
          <a:blip r:embed="rId12">
            <a:duotone>
              <a:prstClr val="black"/>
              <a:schemeClr val="accent4">
                <a:tint val="45000"/>
                <a:satMod val="400000"/>
              </a:schemeClr>
            </a:duotone>
          </a:blip>
          <a:stretch>
            <a:fillRect/>
          </a:stretch>
        </p:blipFill>
        <p:spPr>
          <a:xfrm>
            <a:off x="3456786" y="4732516"/>
            <a:ext cx="1143219" cy="943063"/>
          </a:xfrm>
          <a:prstGeom prst="rect">
            <a:avLst/>
          </a:prstGeom>
        </p:spPr>
      </p:pic>
      <p:cxnSp>
        <p:nvCxnSpPr>
          <p:cNvPr id="172" name="Elbow Connector 144">
            <a:extLst>
              <a:ext uri="{FF2B5EF4-FFF2-40B4-BE49-F238E27FC236}">
                <a16:creationId xmlns:a16="http://schemas.microsoft.com/office/drawing/2014/main" id="{957CC8D7-E5E3-4EB1-A0A7-C773906E34FC}"/>
              </a:ext>
            </a:extLst>
          </p:cNvPr>
          <p:cNvCxnSpPr>
            <a:cxnSpLocks/>
            <a:endCxn id="160" idx="3"/>
          </p:cNvCxnSpPr>
          <p:nvPr/>
        </p:nvCxnSpPr>
        <p:spPr>
          <a:xfrm rot="10800000">
            <a:off x="1219955" y="3535114"/>
            <a:ext cx="2808440" cy="1595114"/>
          </a:xfrm>
          <a:prstGeom prst="bentConnector3">
            <a:avLst>
              <a:gd name="adj1" fmla="val 48486"/>
            </a:avLst>
          </a:prstGeom>
          <a:ln w="19050">
            <a:solidFill>
              <a:srgbClr val="717271"/>
            </a:solidFill>
          </a:ln>
        </p:spPr>
        <p:style>
          <a:lnRef idx="1">
            <a:schemeClr val="accent1"/>
          </a:lnRef>
          <a:fillRef idx="0">
            <a:schemeClr val="accent1"/>
          </a:fillRef>
          <a:effectRef idx="0">
            <a:schemeClr val="accent1"/>
          </a:effectRef>
          <a:fontRef idx="minor">
            <a:schemeClr val="tx1"/>
          </a:fontRef>
        </p:style>
      </p:cxnSp>
      <p:cxnSp>
        <p:nvCxnSpPr>
          <p:cNvPr id="173" name="Elbow Connector 85">
            <a:extLst>
              <a:ext uri="{FF2B5EF4-FFF2-40B4-BE49-F238E27FC236}">
                <a16:creationId xmlns:a16="http://schemas.microsoft.com/office/drawing/2014/main" id="{7D259487-6B75-4D42-A030-BAD036FD8E1C}"/>
              </a:ext>
            </a:extLst>
          </p:cNvPr>
          <p:cNvCxnSpPr>
            <a:cxnSpLocks/>
            <a:endCxn id="164" idx="3"/>
          </p:cNvCxnSpPr>
          <p:nvPr/>
        </p:nvCxnSpPr>
        <p:spPr>
          <a:xfrm rot="16200000" flipV="1">
            <a:off x="244303" y="2724245"/>
            <a:ext cx="3426514" cy="1414957"/>
          </a:xfrm>
          <a:prstGeom prst="bentConnector2">
            <a:avLst/>
          </a:prstGeom>
          <a:ln w="19050">
            <a:solidFill>
              <a:srgbClr val="717271"/>
            </a:solidFill>
          </a:ln>
        </p:spPr>
        <p:style>
          <a:lnRef idx="1">
            <a:schemeClr val="accent1"/>
          </a:lnRef>
          <a:fillRef idx="0">
            <a:schemeClr val="accent1"/>
          </a:fillRef>
          <a:effectRef idx="0">
            <a:schemeClr val="accent1"/>
          </a:effectRef>
          <a:fontRef idx="minor">
            <a:schemeClr val="tx1"/>
          </a:fontRef>
        </p:style>
      </p:cxnSp>
      <p:cxnSp>
        <p:nvCxnSpPr>
          <p:cNvPr id="175" name="Elbow Connector 91">
            <a:extLst>
              <a:ext uri="{FF2B5EF4-FFF2-40B4-BE49-F238E27FC236}">
                <a16:creationId xmlns:a16="http://schemas.microsoft.com/office/drawing/2014/main" id="{540A2626-DEED-4C3E-9653-FA2E3FAAB2B3}"/>
              </a:ext>
            </a:extLst>
          </p:cNvPr>
          <p:cNvCxnSpPr>
            <a:cxnSpLocks/>
          </p:cNvCxnSpPr>
          <p:nvPr/>
        </p:nvCxnSpPr>
        <p:spPr>
          <a:xfrm rot="10800000">
            <a:off x="1305223" y="2567669"/>
            <a:ext cx="2745784" cy="2562560"/>
          </a:xfrm>
          <a:prstGeom prst="bentConnector3">
            <a:avLst>
              <a:gd name="adj1" fmla="val 50258"/>
            </a:avLst>
          </a:prstGeom>
          <a:ln w="19050">
            <a:solidFill>
              <a:srgbClr val="717271"/>
            </a:solidFill>
          </a:ln>
        </p:spPr>
        <p:style>
          <a:lnRef idx="1">
            <a:schemeClr val="accent1"/>
          </a:lnRef>
          <a:fillRef idx="0">
            <a:schemeClr val="accent1"/>
          </a:fillRef>
          <a:effectRef idx="0">
            <a:schemeClr val="accent1"/>
          </a:effectRef>
          <a:fontRef idx="minor">
            <a:schemeClr val="tx1"/>
          </a:fontRef>
        </p:style>
      </p:cxnSp>
      <p:cxnSp>
        <p:nvCxnSpPr>
          <p:cNvPr id="176" name="Elbow Connector 94">
            <a:extLst>
              <a:ext uri="{FF2B5EF4-FFF2-40B4-BE49-F238E27FC236}">
                <a16:creationId xmlns:a16="http://schemas.microsoft.com/office/drawing/2014/main" id="{1283D2B1-BBCC-443B-A16C-03775D7F3D6B}"/>
              </a:ext>
            </a:extLst>
          </p:cNvPr>
          <p:cNvCxnSpPr>
            <a:cxnSpLocks/>
          </p:cNvCxnSpPr>
          <p:nvPr/>
        </p:nvCxnSpPr>
        <p:spPr>
          <a:xfrm rot="10800000">
            <a:off x="1312165" y="4519109"/>
            <a:ext cx="2720306" cy="609007"/>
          </a:xfrm>
          <a:prstGeom prst="bentConnector3">
            <a:avLst>
              <a:gd name="adj1" fmla="val 50000"/>
            </a:avLst>
          </a:prstGeom>
          <a:ln w="19050">
            <a:solidFill>
              <a:srgbClr val="717271"/>
            </a:solidFill>
          </a:ln>
        </p:spPr>
        <p:style>
          <a:lnRef idx="1">
            <a:schemeClr val="accent1"/>
          </a:lnRef>
          <a:fillRef idx="0">
            <a:schemeClr val="accent1"/>
          </a:fillRef>
          <a:effectRef idx="0">
            <a:schemeClr val="accent1"/>
          </a:effectRef>
          <a:fontRef idx="minor">
            <a:schemeClr val="tx1"/>
          </a:fontRef>
        </p:style>
      </p:cxnSp>
      <p:cxnSp>
        <p:nvCxnSpPr>
          <p:cNvPr id="177" name="Elbow Connector 97">
            <a:extLst>
              <a:ext uri="{FF2B5EF4-FFF2-40B4-BE49-F238E27FC236}">
                <a16:creationId xmlns:a16="http://schemas.microsoft.com/office/drawing/2014/main" id="{790586DD-3148-4C07-B3C1-5971A9BC8100}"/>
              </a:ext>
            </a:extLst>
          </p:cNvPr>
          <p:cNvCxnSpPr>
            <a:cxnSpLocks/>
            <a:endCxn id="163" idx="3"/>
          </p:cNvCxnSpPr>
          <p:nvPr/>
        </p:nvCxnSpPr>
        <p:spPr>
          <a:xfrm rot="10800000" flipV="1">
            <a:off x="1234229" y="5125064"/>
            <a:ext cx="2794166" cy="416228"/>
          </a:xfrm>
          <a:prstGeom prst="bentConnector3">
            <a:avLst>
              <a:gd name="adj1" fmla="val 48732"/>
            </a:avLst>
          </a:prstGeom>
          <a:ln w="19050">
            <a:solidFill>
              <a:srgbClr val="71727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8CDB048-E37D-459F-BFAA-137EDEA5B42A}"/>
              </a:ext>
            </a:extLst>
          </p:cNvPr>
          <p:cNvGrpSpPr/>
          <p:nvPr/>
        </p:nvGrpSpPr>
        <p:grpSpPr>
          <a:xfrm>
            <a:off x="5884786" y="2619952"/>
            <a:ext cx="3686990" cy="3430630"/>
            <a:chOff x="5820719" y="2653131"/>
            <a:chExt cx="3686990" cy="3430630"/>
          </a:xfrm>
        </p:grpSpPr>
        <p:grpSp>
          <p:nvGrpSpPr>
            <p:cNvPr id="85" name="Group 84">
              <a:extLst>
                <a:ext uri="{FF2B5EF4-FFF2-40B4-BE49-F238E27FC236}">
                  <a16:creationId xmlns:a16="http://schemas.microsoft.com/office/drawing/2014/main" id="{E724B276-662A-482A-BD3C-0327DB561927}"/>
                </a:ext>
              </a:extLst>
            </p:cNvPr>
            <p:cNvGrpSpPr/>
            <p:nvPr/>
          </p:nvGrpSpPr>
          <p:grpSpPr>
            <a:xfrm>
              <a:off x="5826326" y="5514149"/>
              <a:ext cx="3681383" cy="273921"/>
              <a:chOff x="3227644" y="4701486"/>
              <a:chExt cx="3681383" cy="273921"/>
            </a:xfrm>
          </p:grpSpPr>
          <p:sp>
            <p:nvSpPr>
              <p:cNvPr id="86" name="Oval 85">
                <a:extLst>
                  <a:ext uri="{FF2B5EF4-FFF2-40B4-BE49-F238E27FC236}">
                    <a16:creationId xmlns:a16="http://schemas.microsoft.com/office/drawing/2014/main" id="{637EB9F0-9200-4911-9085-DB44896445E0}"/>
                  </a:ext>
                </a:extLst>
              </p:cNvPr>
              <p:cNvSpPr/>
              <p:nvPr/>
            </p:nvSpPr>
            <p:spPr>
              <a:xfrm rot="10800000">
                <a:off x="3227644" y="4750114"/>
                <a:ext cx="188603" cy="188603"/>
              </a:xfrm>
              <a:prstGeom prst="ellipse">
                <a:avLst/>
              </a:prstGeom>
              <a:solidFill>
                <a:srgbClr val="4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Down Arrow 135">
                <a:extLst>
                  <a:ext uri="{FF2B5EF4-FFF2-40B4-BE49-F238E27FC236}">
                    <a16:creationId xmlns:a16="http://schemas.microsoft.com/office/drawing/2014/main" id="{63FA914A-DE57-4475-9063-C77959598BB3}"/>
                  </a:ext>
                </a:extLst>
              </p:cNvPr>
              <p:cNvSpPr/>
              <p:nvPr/>
            </p:nvSpPr>
            <p:spPr>
              <a:xfrm>
                <a:off x="3275558" y="4718929"/>
                <a:ext cx="89273" cy="21142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316666A3-263D-4C83-8122-711BA3D2D905}"/>
                  </a:ext>
                </a:extLst>
              </p:cNvPr>
              <p:cNvSpPr/>
              <p:nvPr/>
            </p:nvSpPr>
            <p:spPr>
              <a:xfrm>
                <a:off x="3436314" y="4701486"/>
                <a:ext cx="3472713" cy="273921"/>
              </a:xfrm>
              <a:prstGeom prst="rect">
                <a:avLst/>
              </a:prstGeom>
            </p:spPr>
            <p:txBody>
              <a:bodyPr wrap="square">
                <a:spAutoFit/>
              </a:bodyPr>
              <a:lstStyle/>
              <a:p>
                <a:pPr>
                  <a:lnSpc>
                    <a:spcPct val="107000"/>
                  </a:lnSpc>
                  <a:spcAft>
                    <a:spcPts val="800"/>
                  </a:spcAft>
                </a:pPr>
                <a:r>
                  <a:rPr lang="en-US" sz="1200" dirty="0">
                    <a:latin typeface="Gotham Book" panose="02000504050000020004" pitchFamily="2" charset="0"/>
                    <a:ea typeface="Calibri" panose="020F0502020204030204" pitchFamily="34" charset="0"/>
                    <a:cs typeface="Calibri" panose="020F0502020204030204" pitchFamily="34" charset="0"/>
                  </a:rPr>
                  <a:t>NK cell ability to kill target cells </a:t>
                </a:r>
                <a:r>
                  <a:rPr lang="en-US" sz="1200" baseline="30000" dirty="0">
                    <a:latin typeface="Gotham Book" panose="02000504050000020004" pitchFamily="2" charset="0"/>
                    <a:ea typeface="Calibri" panose="020F0502020204030204" pitchFamily="34" charset="0"/>
                    <a:cs typeface="Calibri" panose="020F0502020204030204" pitchFamily="34" charset="0"/>
                  </a:rPr>
                  <a:t>14</a:t>
                </a:r>
              </a:p>
            </p:txBody>
          </p:sp>
        </p:grpSp>
        <p:grpSp>
          <p:nvGrpSpPr>
            <p:cNvPr id="89" name="Group 88">
              <a:extLst>
                <a:ext uri="{FF2B5EF4-FFF2-40B4-BE49-F238E27FC236}">
                  <a16:creationId xmlns:a16="http://schemas.microsoft.com/office/drawing/2014/main" id="{875B4F65-936D-4630-BE6A-63C1FC9D9AF5}"/>
                </a:ext>
              </a:extLst>
            </p:cNvPr>
            <p:cNvGrpSpPr/>
            <p:nvPr/>
          </p:nvGrpSpPr>
          <p:grpSpPr>
            <a:xfrm>
              <a:off x="5829596" y="5809840"/>
              <a:ext cx="3670749" cy="273921"/>
              <a:chOff x="5811840" y="6466790"/>
              <a:chExt cx="3670749" cy="273921"/>
            </a:xfrm>
          </p:grpSpPr>
          <p:sp>
            <p:nvSpPr>
              <p:cNvPr id="90" name="Rectangle 89">
                <a:extLst>
                  <a:ext uri="{FF2B5EF4-FFF2-40B4-BE49-F238E27FC236}">
                    <a16:creationId xmlns:a16="http://schemas.microsoft.com/office/drawing/2014/main" id="{49C7463B-A126-4B7F-B29D-73873227A5D9}"/>
                  </a:ext>
                </a:extLst>
              </p:cNvPr>
              <p:cNvSpPr/>
              <p:nvPr/>
            </p:nvSpPr>
            <p:spPr>
              <a:xfrm>
                <a:off x="6009876" y="6466790"/>
                <a:ext cx="3472713" cy="273921"/>
              </a:xfrm>
              <a:prstGeom prst="rect">
                <a:avLst/>
              </a:prstGeom>
            </p:spPr>
            <p:txBody>
              <a:bodyPr wrap="square">
                <a:spAutoFit/>
              </a:bodyPr>
              <a:lstStyle/>
              <a:p>
                <a:pPr>
                  <a:lnSpc>
                    <a:spcPct val="107000"/>
                  </a:lnSpc>
                  <a:spcAft>
                    <a:spcPts val="800"/>
                  </a:spcAft>
                </a:pPr>
                <a:r>
                  <a:rPr lang="en-US" sz="1200" dirty="0">
                    <a:latin typeface="Gotham Book" panose="02000504050000020004" pitchFamily="2" charset="0"/>
                    <a:ea typeface="Calibri" panose="020F0502020204030204" pitchFamily="34" charset="0"/>
                    <a:cs typeface="Calibri" panose="020F0502020204030204" pitchFamily="34" charset="0"/>
                  </a:rPr>
                  <a:t>T lymphocytes </a:t>
                </a:r>
                <a:r>
                  <a:rPr lang="en-US" sz="1200" baseline="30000" dirty="0">
                    <a:latin typeface="Gotham Book" panose="02000504050000020004" pitchFamily="2" charset="0"/>
                    <a:ea typeface="Calibri" panose="020F0502020204030204" pitchFamily="34" charset="0"/>
                    <a:cs typeface="Calibri" panose="020F0502020204030204" pitchFamily="34" charset="0"/>
                  </a:rPr>
                  <a:t>15</a:t>
                </a:r>
                <a:r>
                  <a:rPr lang="en-US" sz="1200" dirty="0">
                    <a:latin typeface="Gotham Book" panose="02000504050000020004" pitchFamily="2" charset="0"/>
                    <a:ea typeface="Calibri" panose="020F0502020204030204" pitchFamily="34" charset="0"/>
                    <a:cs typeface="Calibri" panose="020F0502020204030204" pitchFamily="34" charset="0"/>
                  </a:rPr>
                  <a:t> </a:t>
                </a:r>
              </a:p>
            </p:txBody>
          </p:sp>
          <p:grpSp>
            <p:nvGrpSpPr>
              <p:cNvPr id="91" name="Group 90">
                <a:extLst>
                  <a:ext uri="{FF2B5EF4-FFF2-40B4-BE49-F238E27FC236}">
                    <a16:creationId xmlns:a16="http://schemas.microsoft.com/office/drawing/2014/main" id="{1B6BC1D5-1136-4640-8EF9-30A2DBCB17A0}"/>
                  </a:ext>
                </a:extLst>
              </p:cNvPr>
              <p:cNvGrpSpPr/>
              <p:nvPr/>
            </p:nvGrpSpPr>
            <p:grpSpPr>
              <a:xfrm>
                <a:off x="5811840" y="6498775"/>
                <a:ext cx="188603" cy="219788"/>
                <a:chOff x="3981250" y="5954209"/>
                <a:chExt cx="188603" cy="219788"/>
              </a:xfrm>
            </p:grpSpPr>
            <p:sp>
              <p:nvSpPr>
                <p:cNvPr id="92" name="Oval 91">
                  <a:extLst>
                    <a:ext uri="{FF2B5EF4-FFF2-40B4-BE49-F238E27FC236}">
                      <a16:creationId xmlns:a16="http://schemas.microsoft.com/office/drawing/2014/main" id="{29FEF1D5-8369-45EA-919E-540F175C080B}"/>
                    </a:ext>
                  </a:extLst>
                </p:cNvPr>
                <p:cNvSpPr/>
                <p:nvPr/>
              </p:nvSpPr>
              <p:spPr>
                <a:xfrm rot="10800000">
                  <a:off x="3981250" y="5985394"/>
                  <a:ext cx="188603" cy="188603"/>
                </a:xfrm>
                <a:prstGeom prst="ellipse">
                  <a:avLst/>
                </a:prstGeom>
                <a:solidFill>
                  <a:srgbClr val="4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Down Arrow 135">
                  <a:extLst>
                    <a:ext uri="{FF2B5EF4-FFF2-40B4-BE49-F238E27FC236}">
                      <a16:creationId xmlns:a16="http://schemas.microsoft.com/office/drawing/2014/main" id="{3A0EDF80-C02D-4032-ACC3-861A229F3188}"/>
                    </a:ext>
                  </a:extLst>
                </p:cNvPr>
                <p:cNvSpPr/>
                <p:nvPr/>
              </p:nvSpPr>
              <p:spPr>
                <a:xfrm>
                  <a:off x="4029164" y="5954209"/>
                  <a:ext cx="89273" cy="21142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 name="Group 4">
              <a:extLst>
                <a:ext uri="{FF2B5EF4-FFF2-40B4-BE49-F238E27FC236}">
                  <a16:creationId xmlns:a16="http://schemas.microsoft.com/office/drawing/2014/main" id="{D2A32193-3DF3-48E1-9E93-7EDB6D136A67}"/>
                </a:ext>
              </a:extLst>
            </p:cNvPr>
            <p:cNvGrpSpPr/>
            <p:nvPr/>
          </p:nvGrpSpPr>
          <p:grpSpPr>
            <a:xfrm>
              <a:off x="5824911" y="4267821"/>
              <a:ext cx="3665348" cy="276999"/>
              <a:chOff x="5824911" y="4267821"/>
              <a:chExt cx="3665348" cy="276999"/>
            </a:xfrm>
          </p:grpSpPr>
          <p:sp>
            <p:nvSpPr>
              <p:cNvPr id="95" name="Rectangle 94">
                <a:extLst>
                  <a:ext uri="{FF2B5EF4-FFF2-40B4-BE49-F238E27FC236}">
                    <a16:creationId xmlns:a16="http://schemas.microsoft.com/office/drawing/2014/main" id="{25D69805-1882-4228-8B4C-190FF188D030}"/>
                  </a:ext>
                </a:extLst>
              </p:cNvPr>
              <p:cNvSpPr/>
              <p:nvPr/>
            </p:nvSpPr>
            <p:spPr>
              <a:xfrm>
                <a:off x="6017546" y="4267821"/>
                <a:ext cx="3472713" cy="276999"/>
              </a:xfrm>
              <a:prstGeom prst="rect">
                <a:avLst/>
              </a:prstGeom>
            </p:spPr>
            <p:txBody>
              <a:bodyPr wrap="square">
                <a:spAutoFit/>
              </a:bodyPr>
              <a:lstStyle/>
              <a:p>
                <a:pPr>
                  <a:spcAft>
                    <a:spcPts val="800"/>
                  </a:spcAft>
                </a:pPr>
                <a:r>
                  <a:rPr lang="en-US" sz="1200" dirty="0">
                    <a:solidFill>
                      <a:srgbClr val="000000"/>
                    </a:solidFill>
                    <a:latin typeface="Gotham Book" panose="02000504050000020004" pitchFamily="2" charset="0"/>
                    <a:ea typeface="Calibri" panose="020F0502020204030204" pitchFamily="34" charset="0"/>
                    <a:cs typeface="Calibri" panose="020F0502020204030204" pitchFamily="34" charset="0"/>
                  </a:rPr>
                  <a:t>Prolactin </a:t>
                </a:r>
                <a:r>
                  <a:rPr lang="en-US" sz="1200" baseline="30000" dirty="0">
                    <a:solidFill>
                      <a:srgbClr val="000000"/>
                    </a:solidFill>
                    <a:latin typeface="Gotham Book" panose="02000504050000020004" pitchFamily="2" charset="0"/>
                    <a:ea typeface="Calibri" panose="020F0502020204030204" pitchFamily="34" charset="0"/>
                    <a:cs typeface="Calibri" panose="020F0502020204030204" pitchFamily="34" charset="0"/>
                  </a:rPr>
                  <a:t>8</a:t>
                </a:r>
                <a:endParaRPr lang="en-US" sz="1200" baseline="30000" dirty="0">
                  <a:latin typeface="Gotham Book" panose="02000504050000020004" pitchFamily="2" charset="0"/>
                  <a:ea typeface="Calibri" panose="020F0502020204030204" pitchFamily="34" charset="0"/>
                  <a:cs typeface="Times New Roman" panose="02020603050405020304" pitchFamily="18" charset="0"/>
                </a:endParaRPr>
              </a:p>
            </p:txBody>
          </p:sp>
          <p:grpSp>
            <p:nvGrpSpPr>
              <p:cNvPr id="96" name="Group 95">
                <a:extLst>
                  <a:ext uri="{FF2B5EF4-FFF2-40B4-BE49-F238E27FC236}">
                    <a16:creationId xmlns:a16="http://schemas.microsoft.com/office/drawing/2014/main" id="{8137529B-C568-4D76-BA2F-FAE1A97FE661}"/>
                  </a:ext>
                </a:extLst>
              </p:cNvPr>
              <p:cNvGrpSpPr/>
              <p:nvPr/>
            </p:nvGrpSpPr>
            <p:grpSpPr>
              <a:xfrm>
                <a:off x="5824911" y="4303535"/>
                <a:ext cx="188603" cy="219788"/>
                <a:chOff x="3981250" y="5954209"/>
                <a:chExt cx="188603" cy="219788"/>
              </a:xfrm>
            </p:grpSpPr>
            <p:sp>
              <p:nvSpPr>
                <p:cNvPr id="97" name="Oval 96">
                  <a:extLst>
                    <a:ext uri="{FF2B5EF4-FFF2-40B4-BE49-F238E27FC236}">
                      <a16:creationId xmlns:a16="http://schemas.microsoft.com/office/drawing/2014/main" id="{0CD28175-F88C-4477-B5B9-A5F4AF63DA31}"/>
                    </a:ext>
                  </a:extLst>
                </p:cNvPr>
                <p:cNvSpPr/>
                <p:nvPr/>
              </p:nvSpPr>
              <p:spPr>
                <a:xfrm rot="10800000">
                  <a:off x="3981250" y="5985394"/>
                  <a:ext cx="188603" cy="188603"/>
                </a:xfrm>
                <a:prstGeom prst="ellipse">
                  <a:avLst/>
                </a:prstGeom>
                <a:solidFill>
                  <a:srgbClr val="4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Down Arrow 135">
                  <a:extLst>
                    <a:ext uri="{FF2B5EF4-FFF2-40B4-BE49-F238E27FC236}">
                      <a16:creationId xmlns:a16="http://schemas.microsoft.com/office/drawing/2014/main" id="{7991B033-07D9-4712-9786-40FA020D37C7}"/>
                    </a:ext>
                  </a:extLst>
                </p:cNvPr>
                <p:cNvSpPr/>
                <p:nvPr/>
              </p:nvSpPr>
              <p:spPr>
                <a:xfrm>
                  <a:off x="4029164" y="5954209"/>
                  <a:ext cx="89273" cy="21142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99" name="Group 98">
              <a:extLst>
                <a:ext uri="{FF2B5EF4-FFF2-40B4-BE49-F238E27FC236}">
                  <a16:creationId xmlns:a16="http://schemas.microsoft.com/office/drawing/2014/main" id="{32E0076B-66C3-47D8-834F-2DBAA58D2B84}"/>
                </a:ext>
              </a:extLst>
            </p:cNvPr>
            <p:cNvGrpSpPr/>
            <p:nvPr/>
          </p:nvGrpSpPr>
          <p:grpSpPr>
            <a:xfrm>
              <a:off x="5830790" y="5201984"/>
              <a:ext cx="3670194" cy="273921"/>
              <a:chOff x="5821912" y="5592611"/>
              <a:chExt cx="3670194" cy="273921"/>
            </a:xfrm>
          </p:grpSpPr>
          <p:sp>
            <p:nvSpPr>
              <p:cNvPr id="100" name="Rectangle 99">
                <a:extLst>
                  <a:ext uri="{FF2B5EF4-FFF2-40B4-BE49-F238E27FC236}">
                    <a16:creationId xmlns:a16="http://schemas.microsoft.com/office/drawing/2014/main" id="{B8177819-D6A0-4ECA-B70F-895DE7A844F6}"/>
                  </a:ext>
                </a:extLst>
              </p:cNvPr>
              <p:cNvSpPr/>
              <p:nvPr/>
            </p:nvSpPr>
            <p:spPr>
              <a:xfrm>
                <a:off x="6019393" y="5592611"/>
                <a:ext cx="3472713" cy="273921"/>
              </a:xfrm>
              <a:prstGeom prst="rect">
                <a:avLst/>
              </a:prstGeom>
            </p:spPr>
            <p:txBody>
              <a:bodyPr wrap="square">
                <a:spAutoFit/>
              </a:bodyPr>
              <a:lstStyle/>
              <a:p>
                <a:pPr>
                  <a:lnSpc>
                    <a:spcPct val="107000"/>
                  </a:lnSpc>
                  <a:spcAft>
                    <a:spcPts val="800"/>
                  </a:spcAft>
                </a:pPr>
                <a:r>
                  <a:rPr lang="en-US" sz="1200" dirty="0">
                    <a:latin typeface="Gotham Book" panose="02000504050000020004" pitchFamily="2" charset="0"/>
                    <a:ea typeface="Calibri" panose="020F0502020204030204" pitchFamily="34" charset="0"/>
                    <a:cs typeface="Calibri" panose="020F0502020204030204" pitchFamily="34" charset="0"/>
                  </a:rPr>
                  <a:t>NK cell responsiveness to cytokines </a:t>
                </a:r>
                <a:r>
                  <a:rPr lang="en-US" sz="1200" baseline="30000" dirty="0">
                    <a:latin typeface="Gotham Book" panose="02000504050000020004" pitchFamily="2" charset="0"/>
                    <a:ea typeface="Calibri" panose="020F0502020204030204" pitchFamily="34" charset="0"/>
                    <a:cs typeface="Calibri" panose="020F0502020204030204" pitchFamily="34" charset="0"/>
                  </a:rPr>
                  <a:t>13</a:t>
                </a:r>
              </a:p>
            </p:txBody>
          </p:sp>
          <p:grpSp>
            <p:nvGrpSpPr>
              <p:cNvPr id="101" name="Group 100">
                <a:extLst>
                  <a:ext uri="{FF2B5EF4-FFF2-40B4-BE49-F238E27FC236}">
                    <a16:creationId xmlns:a16="http://schemas.microsoft.com/office/drawing/2014/main" id="{2EBA4289-4F21-4266-8DCD-4ACD9270F8B3}"/>
                  </a:ext>
                </a:extLst>
              </p:cNvPr>
              <p:cNvGrpSpPr/>
              <p:nvPr/>
            </p:nvGrpSpPr>
            <p:grpSpPr>
              <a:xfrm>
                <a:off x="5821912" y="5618533"/>
                <a:ext cx="188603" cy="219788"/>
                <a:chOff x="3981250" y="5954209"/>
                <a:chExt cx="188603" cy="219788"/>
              </a:xfrm>
            </p:grpSpPr>
            <p:sp>
              <p:nvSpPr>
                <p:cNvPr id="102" name="Oval 101">
                  <a:extLst>
                    <a:ext uri="{FF2B5EF4-FFF2-40B4-BE49-F238E27FC236}">
                      <a16:creationId xmlns:a16="http://schemas.microsoft.com/office/drawing/2014/main" id="{4768CF77-B0B3-480E-B5E2-F0658B7FF4DB}"/>
                    </a:ext>
                  </a:extLst>
                </p:cNvPr>
                <p:cNvSpPr/>
                <p:nvPr/>
              </p:nvSpPr>
              <p:spPr>
                <a:xfrm rot="10800000">
                  <a:off x="3981250" y="5985394"/>
                  <a:ext cx="188603" cy="188603"/>
                </a:xfrm>
                <a:prstGeom prst="ellipse">
                  <a:avLst/>
                </a:prstGeom>
                <a:solidFill>
                  <a:srgbClr val="4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Down Arrow 135">
                  <a:extLst>
                    <a:ext uri="{FF2B5EF4-FFF2-40B4-BE49-F238E27FC236}">
                      <a16:creationId xmlns:a16="http://schemas.microsoft.com/office/drawing/2014/main" id="{35D33856-6CE3-42A0-8571-C1D6C84C72A4}"/>
                    </a:ext>
                  </a:extLst>
                </p:cNvPr>
                <p:cNvSpPr/>
                <p:nvPr/>
              </p:nvSpPr>
              <p:spPr>
                <a:xfrm>
                  <a:off x="4029164" y="5954209"/>
                  <a:ext cx="89273" cy="21142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04" name="Group 103">
              <a:extLst>
                <a:ext uri="{FF2B5EF4-FFF2-40B4-BE49-F238E27FC236}">
                  <a16:creationId xmlns:a16="http://schemas.microsoft.com/office/drawing/2014/main" id="{26034AFF-FF8C-4CBA-B525-B62C4EF35834}"/>
                </a:ext>
              </a:extLst>
            </p:cNvPr>
            <p:cNvGrpSpPr/>
            <p:nvPr/>
          </p:nvGrpSpPr>
          <p:grpSpPr>
            <a:xfrm>
              <a:off x="5828214" y="4890973"/>
              <a:ext cx="3674895" cy="273921"/>
              <a:chOff x="5810458" y="5210573"/>
              <a:chExt cx="3674895" cy="273921"/>
            </a:xfrm>
          </p:grpSpPr>
          <p:sp>
            <p:nvSpPr>
              <p:cNvPr id="105" name="Rectangle 104">
                <a:extLst>
                  <a:ext uri="{FF2B5EF4-FFF2-40B4-BE49-F238E27FC236}">
                    <a16:creationId xmlns:a16="http://schemas.microsoft.com/office/drawing/2014/main" id="{5885DD5B-93C4-4AEA-B2E3-E9675A2B5A11}"/>
                  </a:ext>
                </a:extLst>
              </p:cNvPr>
              <p:cNvSpPr/>
              <p:nvPr/>
            </p:nvSpPr>
            <p:spPr>
              <a:xfrm>
                <a:off x="6012640" y="5210573"/>
                <a:ext cx="3472713" cy="273921"/>
              </a:xfrm>
              <a:prstGeom prst="rect">
                <a:avLst/>
              </a:prstGeom>
            </p:spPr>
            <p:txBody>
              <a:bodyPr wrap="square">
                <a:spAutoFit/>
              </a:bodyPr>
              <a:lstStyle/>
              <a:p>
                <a:pPr>
                  <a:lnSpc>
                    <a:spcPct val="107000"/>
                  </a:lnSpc>
                  <a:spcAft>
                    <a:spcPts val="800"/>
                  </a:spcAft>
                </a:pPr>
                <a:r>
                  <a:rPr lang="en-US" sz="1200" dirty="0">
                    <a:latin typeface="Gotham Book" panose="02000504050000020004" pitchFamily="2" charset="0"/>
                    <a:ea typeface="Calibri" panose="020F0502020204030204" pitchFamily="34" charset="0"/>
                    <a:cs typeface="Calibri" panose="020F0502020204030204" pitchFamily="34" charset="0"/>
                  </a:rPr>
                  <a:t>IL-1 and IL-6 </a:t>
                </a:r>
                <a:r>
                  <a:rPr lang="en-US" sz="1200" baseline="30000" dirty="0">
                    <a:latin typeface="Gotham Book" panose="02000504050000020004" pitchFamily="2" charset="0"/>
                    <a:ea typeface="Calibri" panose="020F0502020204030204" pitchFamily="34" charset="0"/>
                    <a:cs typeface="Calibri" panose="020F0502020204030204" pitchFamily="34" charset="0"/>
                  </a:rPr>
                  <a:t>12</a:t>
                </a:r>
                <a:endParaRPr lang="en-US" sz="1200" baseline="30000" dirty="0">
                  <a:latin typeface="Gotham Book" panose="02000504050000020004" pitchFamily="2" charset="0"/>
                  <a:ea typeface="Calibri" panose="020F0502020204030204" pitchFamily="34" charset="0"/>
                  <a:cs typeface="Times New Roman" panose="02020603050405020304" pitchFamily="18" charset="0"/>
                </a:endParaRPr>
              </a:p>
            </p:txBody>
          </p:sp>
          <p:grpSp>
            <p:nvGrpSpPr>
              <p:cNvPr id="106" name="Group 105">
                <a:extLst>
                  <a:ext uri="{FF2B5EF4-FFF2-40B4-BE49-F238E27FC236}">
                    <a16:creationId xmlns:a16="http://schemas.microsoft.com/office/drawing/2014/main" id="{33984BFD-8D3E-4DE8-A58B-477E65EF44BD}"/>
                  </a:ext>
                </a:extLst>
              </p:cNvPr>
              <p:cNvGrpSpPr/>
              <p:nvPr/>
            </p:nvGrpSpPr>
            <p:grpSpPr>
              <a:xfrm rot="10800000">
                <a:off x="5810458" y="5253470"/>
                <a:ext cx="188603" cy="219788"/>
                <a:chOff x="3981250" y="5954209"/>
                <a:chExt cx="188603" cy="219788"/>
              </a:xfrm>
            </p:grpSpPr>
            <p:sp>
              <p:nvSpPr>
                <p:cNvPr id="107" name="Oval 106">
                  <a:extLst>
                    <a:ext uri="{FF2B5EF4-FFF2-40B4-BE49-F238E27FC236}">
                      <a16:creationId xmlns:a16="http://schemas.microsoft.com/office/drawing/2014/main" id="{E86ADAF7-1847-4CBE-A9A2-B4C80662415E}"/>
                    </a:ext>
                  </a:extLst>
                </p:cNvPr>
                <p:cNvSpPr/>
                <p:nvPr/>
              </p:nvSpPr>
              <p:spPr>
                <a:xfrm rot="10800000">
                  <a:off x="3981250" y="5985394"/>
                  <a:ext cx="188603" cy="188603"/>
                </a:xfrm>
                <a:prstGeom prst="ellipse">
                  <a:avLst/>
                </a:prstGeom>
                <a:solidFill>
                  <a:srgbClr val="4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Down Arrow 135">
                  <a:extLst>
                    <a:ext uri="{FF2B5EF4-FFF2-40B4-BE49-F238E27FC236}">
                      <a16:creationId xmlns:a16="http://schemas.microsoft.com/office/drawing/2014/main" id="{42A6E0D4-98FC-44DD-BC63-BB2812CDD38E}"/>
                    </a:ext>
                  </a:extLst>
                </p:cNvPr>
                <p:cNvSpPr/>
                <p:nvPr/>
              </p:nvSpPr>
              <p:spPr>
                <a:xfrm>
                  <a:off x="4029164" y="5954209"/>
                  <a:ext cx="89273" cy="21142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09" name="Group 108">
              <a:extLst>
                <a:ext uri="{FF2B5EF4-FFF2-40B4-BE49-F238E27FC236}">
                  <a16:creationId xmlns:a16="http://schemas.microsoft.com/office/drawing/2014/main" id="{0B06A788-3DEA-4F88-99A2-BFBE5586040A}"/>
                </a:ext>
              </a:extLst>
            </p:cNvPr>
            <p:cNvGrpSpPr/>
            <p:nvPr/>
          </p:nvGrpSpPr>
          <p:grpSpPr>
            <a:xfrm>
              <a:off x="5827848" y="4580403"/>
              <a:ext cx="3669912" cy="273921"/>
              <a:chOff x="5810092" y="4828976"/>
              <a:chExt cx="3669912" cy="273921"/>
            </a:xfrm>
          </p:grpSpPr>
          <p:sp>
            <p:nvSpPr>
              <p:cNvPr id="110" name="Rectangle 109">
                <a:extLst>
                  <a:ext uri="{FF2B5EF4-FFF2-40B4-BE49-F238E27FC236}">
                    <a16:creationId xmlns:a16="http://schemas.microsoft.com/office/drawing/2014/main" id="{26AA2139-CDBD-4432-84F2-03B5494421C5}"/>
                  </a:ext>
                </a:extLst>
              </p:cNvPr>
              <p:cNvSpPr/>
              <p:nvPr/>
            </p:nvSpPr>
            <p:spPr>
              <a:xfrm>
                <a:off x="6007291" y="4828976"/>
                <a:ext cx="3472713" cy="273921"/>
              </a:xfrm>
              <a:prstGeom prst="rect">
                <a:avLst/>
              </a:prstGeom>
            </p:spPr>
            <p:txBody>
              <a:bodyPr wrap="square">
                <a:spAutoFit/>
              </a:bodyPr>
              <a:lstStyle/>
              <a:p>
                <a:pPr>
                  <a:lnSpc>
                    <a:spcPct val="107000"/>
                  </a:lnSpc>
                  <a:spcAft>
                    <a:spcPts val="800"/>
                  </a:spcAft>
                </a:pPr>
                <a:r>
                  <a:rPr lang="en-US" sz="1200" dirty="0">
                    <a:latin typeface="Gotham Book" panose="02000504050000020004" pitchFamily="2" charset="0"/>
                    <a:ea typeface="Calibri" panose="020F0502020204030204" pitchFamily="34" charset="0"/>
                    <a:cs typeface="Calibri" panose="020F0502020204030204" pitchFamily="34" charset="0"/>
                  </a:rPr>
                  <a:t>sleep deprivation </a:t>
                </a:r>
                <a:r>
                  <a:rPr lang="en-US" sz="1200" baseline="30000" dirty="0">
                    <a:latin typeface="Gotham Book" panose="02000504050000020004" pitchFamily="2" charset="0"/>
                    <a:ea typeface="Calibri" panose="020F0502020204030204" pitchFamily="34" charset="0"/>
                    <a:cs typeface="Calibri" panose="020F0502020204030204" pitchFamily="34" charset="0"/>
                  </a:rPr>
                  <a:t>9, 10, 11 </a:t>
                </a:r>
              </a:p>
            </p:txBody>
          </p:sp>
          <p:grpSp>
            <p:nvGrpSpPr>
              <p:cNvPr id="111" name="Group 110">
                <a:extLst>
                  <a:ext uri="{FF2B5EF4-FFF2-40B4-BE49-F238E27FC236}">
                    <a16:creationId xmlns:a16="http://schemas.microsoft.com/office/drawing/2014/main" id="{453946D9-7D3F-4965-9790-8416A893CDD6}"/>
                  </a:ext>
                </a:extLst>
              </p:cNvPr>
              <p:cNvGrpSpPr/>
              <p:nvPr/>
            </p:nvGrpSpPr>
            <p:grpSpPr>
              <a:xfrm rot="10800000">
                <a:off x="5810092" y="4871944"/>
                <a:ext cx="188603" cy="219788"/>
                <a:chOff x="3981250" y="5954209"/>
                <a:chExt cx="188603" cy="219788"/>
              </a:xfrm>
            </p:grpSpPr>
            <p:sp>
              <p:nvSpPr>
                <p:cNvPr id="112" name="Oval 111">
                  <a:extLst>
                    <a:ext uri="{FF2B5EF4-FFF2-40B4-BE49-F238E27FC236}">
                      <a16:creationId xmlns:a16="http://schemas.microsoft.com/office/drawing/2014/main" id="{41C4704C-8F37-47D1-A8EA-F74D2DAD327E}"/>
                    </a:ext>
                  </a:extLst>
                </p:cNvPr>
                <p:cNvSpPr/>
                <p:nvPr/>
              </p:nvSpPr>
              <p:spPr>
                <a:xfrm rot="10800000">
                  <a:off x="3981250" y="5985394"/>
                  <a:ext cx="188603" cy="188603"/>
                </a:xfrm>
                <a:prstGeom prst="ellipse">
                  <a:avLst/>
                </a:prstGeom>
                <a:solidFill>
                  <a:srgbClr val="4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Down Arrow 135">
                  <a:extLst>
                    <a:ext uri="{FF2B5EF4-FFF2-40B4-BE49-F238E27FC236}">
                      <a16:creationId xmlns:a16="http://schemas.microsoft.com/office/drawing/2014/main" id="{24518BF0-8F38-4EF3-8C51-0F79082DB2FF}"/>
                    </a:ext>
                  </a:extLst>
                </p:cNvPr>
                <p:cNvSpPr/>
                <p:nvPr/>
              </p:nvSpPr>
              <p:spPr>
                <a:xfrm>
                  <a:off x="4029164" y="5954209"/>
                  <a:ext cx="89273" cy="21142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19" name="Group 118">
              <a:extLst>
                <a:ext uri="{FF2B5EF4-FFF2-40B4-BE49-F238E27FC236}">
                  <a16:creationId xmlns:a16="http://schemas.microsoft.com/office/drawing/2014/main" id="{22659240-5856-4276-B29B-70EF40FF2A83}"/>
                </a:ext>
              </a:extLst>
            </p:cNvPr>
            <p:cNvGrpSpPr/>
            <p:nvPr/>
          </p:nvGrpSpPr>
          <p:grpSpPr>
            <a:xfrm>
              <a:off x="5827847" y="3634102"/>
              <a:ext cx="3671738" cy="287026"/>
              <a:chOff x="5810091" y="3678489"/>
              <a:chExt cx="3671738" cy="287026"/>
            </a:xfrm>
          </p:grpSpPr>
          <p:sp>
            <p:nvSpPr>
              <p:cNvPr id="120" name="Rectangle 119">
                <a:extLst>
                  <a:ext uri="{FF2B5EF4-FFF2-40B4-BE49-F238E27FC236}">
                    <a16:creationId xmlns:a16="http://schemas.microsoft.com/office/drawing/2014/main" id="{5875D8D5-B4F2-47E2-8BF6-00942E2A5F33}"/>
                  </a:ext>
                </a:extLst>
              </p:cNvPr>
              <p:cNvSpPr/>
              <p:nvPr/>
            </p:nvSpPr>
            <p:spPr>
              <a:xfrm>
                <a:off x="6009116" y="3678489"/>
                <a:ext cx="3472713" cy="273921"/>
              </a:xfrm>
              <a:prstGeom prst="rect">
                <a:avLst/>
              </a:prstGeom>
            </p:spPr>
            <p:txBody>
              <a:bodyPr wrap="square">
                <a:spAutoFit/>
              </a:bodyPr>
              <a:lstStyle/>
              <a:p>
                <a:pPr>
                  <a:lnSpc>
                    <a:spcPct val="107000"/>
                  </a:lnSpc>
                  <a:spcAft>
                    <a:spcPts val="800"/>
                  </a:spcAft>
                </a:pPr>
                <a:r>
                  <a:rPr lang="en-US" sz="1200" dirty="0">
                    <a:latin typeface="Gotham Book" panose="02000504050000020004" pitchFamily="2" charset="0"/>
                    <a:ea typeface="Calibri" panose="020F0502020204030204" pitchFamily="34" charset="0"/>
                    <a:cs typeface="Calibri" panose="020F0502020204030204" pitchFamily="34" charset="0"/>
                  </a:rPr>
                  <a:t>Opiates </a:t>
                </a:r>
                <a:r>
                  <a:rPr lang="en-US" sz="1200" baseline="30000" dirty="0">
                    <a:latin typeface="Gotham Book" panose="02000504050000020004" pitchFamily="2" charset="0"/>
                    <a:ea typeface="Calibri" panose="020F0502020204030204" pitchFamily="34" charset="0"/>
                    <a:cs typeface="Calibri" panose="020F0502020204030204" pitchFamily="34" charset="0"/>
                  </a:rPr>
                  <a:t>8</a:t>
                </a:r>
              </a:p>
            </p:txBody>
          </p:sp>
          <p:grpSp>
            <p:nvGrpSpPr>
              <p:cNvPr id="121" name="Group 120">
                <a:extLst>
                  <a:ext uri="{FF2B5EF4-FFF2-40B4-BE49-F238E27FC236}">
                    <a16:creationId xmlns:a16="http://schemas.microsoft.com/office/drawing/2014/main" id="{AFDB45F5-C875-48CE-A19F-1BBC966DFC16}"/>
                  </a:ext>
                </a:extLst>
              </p:cNvPr>
              <p:cNvGrpSpPr/>
              <p:nvPr/>
            </p:nvGrpSpPr>
            <p:grpSpPr>
              <a:xfrm rot="10800000">
                <a:off x="5810091" y="3745727"/>
                <a:ext cx="188603" cy="219788"/>
                <a:chOff x="3981250" y="5954209"/>
                <a:chExt cx="188603" cy="219788"/>
              </a:xfrm>
            </p:grpSpPr>
            <p:sp>
              <p:nvSpPr>
                <p:cNvPr id="122" name="Oval 121">
                  <a:extLst>
                    <a:ext uri="{FF2B5EF4-FFF2-40B4-BE49-F238E27FC236}">
                      <a16:creationId xmlns:a16="http://schemas.microsoft.com/office/drawing/2014/main" id="{F94C5CFB-CEA2-429C-A994-8778D96FD12B}"/>
                    </a:ext>
                  </a:extLst>
                </p:cNvPr>
                <p:cNvSpPr/>
                <p:nvPr/>
              </p:nvSpPr>
              <p:spPr>
                <a:xfrm rot="10800000">
                  <a:off x="3981250" y="5985394"/>
                  <a:ext cx="188603" cy="188603"/>
                </a:xfrm>
                <a:prstGeom prst="ellipse">
                  <a:avLst/>
                </a:prstGeom>
                <a:solidFill>
                  <a:srgbClr val="4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Down Arrow 135">
                  <a:extLst>
                    <a:ext uri="{FF2B5EF4-FFF2-40B4-BE49-F238E27FC236}">
                      <a16:creationId xmlns:a16="http://schemas.microsoft.com/office/drawing/2014/main" id="{E2AEA67C-B319-4889-9A0D-583AA05DFFEE}"/>
                    </a:ext>
                  </a:extLst>
                </p:cNvPr>
                <p:cNvSpPr/>
                <p:nvPr/>
              </p:nvSpPr>
              <p:spPr>
                <a:xfrm>
                  <a:off x="4029164" y="5954209"/>
                  <a:ext cx="89273" cy="21142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24" name="Group 123">
              <a:extLst>
                <a:ext uri="{FF2B5EF4-FFF2-40B4-BE49-F238E27FC236}">
                  <a16:creationId xmlns:a16="http://schemas.microsoft.com/office/drawing/2014/main" id="{8ADCB84F-C8C2-4BA0-A404-B60DA5B69A74}"/>
                </a:ext>
              </a:extLst>
            </p:cNvPr>
            <p:cNvGrpSpPr/>
            <p:nvPr/>
          </p:nvGrpSpPr>
          <p:grpSpPr>
            <a:xfrm>
              <a:off x="5822786" y="3326671"/>
              <a:ext cx="3676796" cy="274685"/>
              <a:chOff x="5805030" y="3326669"/>
              <a:chExt cx="3676796" cy="274685"/>
            </a:xfrm>
          </p:grpSpPr>
          <p:sp>
            <p:nvSpPr>
              <p:cNvPr id="125" name="Rectangle 124">
                <a:extLst>
                  <a:ext uri="{FF2B5EF4-FFF2-40B4-BE49-F238E27FC236}">
                    <a16:creationId xmlns:a16="http://schemas.microsoft.com/office/drawing/2014/main" id="{E615DEB5-FA75-42CF-846B-9DBC6711296B}"/>
                  </a:ext>
                </a:extLst>
              </p:cNvPr>
              <p:cNvSpPr/>
              <p:nvPr/>
            </p:nvSpPr>
            <p:spPr>
              <a:xfrm>
                <a:off x="6009113" y="3326669"/>
                <a:ext cx="3472713" cy="273921"/>
              </a:xfrm>
              <a:prstGeom prst="rect">
                <a:avLst/>
              </a:prstGeom>
            </p:spPr>
            <p:txBody>
              <a:bodyPr wrap="square">
                <a:spAutoFit/>
              </a:bodyPr>
              <a:lstStyle/>
              <a:p>
                <a:pPr>
                  <a:lnSpc>
                    <a:spcPct val="107000"/>
                  </a:lnSpc>
                  <a:spcAft>
                    <a:spcPts val="800"/>
                  </a:spcAft>
                </a:pPr>
                <a:r>
                  <a:rPr lang="en-US" sz="1200" dirty="0">
                    <a:latin typeface="Gotham Book" panose="02000504050000020004" pitchFamily="2" charset="0"/>
                    <a:ea typeface="Calibri" panose="020F0502020204030204" pitchFamily="34" charset="0"/>
                    <a:cs typeface="Calibri" panose="020F0502020204030204" pitchFamily="34" charset="0"/>
                  </a:rPr>
                  <a:t>Catecholamines </a:t>
                </a:r>
                <a:r>
                  <a:rPr lang="en-US" sz="1200" baseline="30000" dirty="0">
                    <a:latin typeface="Gotham Book" panose="02000504050000020004" pitchFamily="2" charset="0"/>
                    <a:ea typeface="Calibri" panose="020F0502020204030204" pitchFamily="34" charset="0"/>
                    <a:cs typeface="Calibri" panose="020F0502020204030204" pitchFamily="34" charset="0"/>
                  </a:rPr>
                  <a:t>8</a:t>
                </a:r>
              </a:p>
            </p:txBody>
          </p:sp>
          <p:grpSp>
            <p:nvGrpSpPr>
              <p:cNvPr id="126" name="Group 125">
                <a:extLst>
                  <a:ext uri="{FF2B5EF4-FFF2-40B4-BE49-F238E27FC236}">
                    <a16:creationId xmlns:a16="http://schemas.microsoft.com/office/drawing/2014/main" id="{F822D0F6-6A4E-42FE-85DA-18CBE27E06BF}"/>
                  </a:ext>
                </a:extLst>
              </p:cNvPr>
              <p:cNvGrpSpPr/>
              <p:nvPr/>
            </p:nvGrpSpPr>
            <p:grpSpPr>
              <a:xfrm rot="10800000">
                <a:off x="5805030" y="3381566"/>
                <a:ext cx="188603" cy="219788"/>
                <a:chOff x="3981250" y="5954209"/>
                <a:chExt cx="188603" cy="219788"/>
              </a:xfrm>
            </p:grpSpPr>
            <p:sp>
              <p:nvSpPr>
                <p:cNvPr id="127" name="Oval 126">
                  <a:extLst>
                    <a:ext uri="{FF2B5EF4-FFF2-40B4-BE49-F238E27FC236}">
                      <a16:creationId xmlns:a16="http://schemas.microsoft.com/office/drawing/2014/main" id="{DA68BEEB-94F2-4183-81E6-DC1ED3775138}"/>
                    </a:ext>
                  </a:extLst>
                </p:cNvPr>
                <p:cNvSpPr/>
                <p:nvPr/>
              </p:nvSpPr>
              <p:spPr>
                <a:xfrm rot="10800000">
                  <a:off x="3981250" y="5985394"/>
                  <a:ext cx="188603" cy="188603"/>
                </a:xfrm>
                <a:prstGeom prst="ellipse">
                  <a:avLst/>
                </a:prstGeom>
                <a:solidFill>
                  <a:srgbClr val="4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Down Arrow 135">
                  <a:extLst>
                    <a:ext uri="{FF2B5EF4-FFF2-40B4-BE49-F238E27FC236}">
                      <a16:creationId xmlns:a16="http://schemas.microsoft.com/office/drawing/2014/main" id="{DFEB47BD-1BEA-4216-86BC-A287965E5333}"/>
                    </a:ext>
                  </a:extLst>
                </p:cNvPr>
                <p:cNvSpPr/>
                <p:nvPr/>
              </p:nvSpPr>
              <p:spPr>
                <a:xfrm>
                  <a:off x="4029164" y="5954209"/>
                  <a:ext cx="89273" cy="21142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B88B691E-3C31-4165-9429-74F823EAD204}"/>
                </a:ext>
              </a:extLst>
            </p:cNvPr>
            <p:cNvGrpSpPr/>
            <p:nvPr/>
          </p:nvGrpSpPr>
          <p:grpSpPr>
            <a:xfrm>
              <a:off x="5820719" y="2981294"/>
              <a:ext cx="3669985" cy="282697"/>
              <a:chOff x="5811841" y="2936914"/>
              <a:chExt cx="3669985" cy="282697"/>
            </a:xfrm>
          </p:grpSpPr>
          <p:sp>
            <p:nvSpPr>
              <p:cNvPr id="130" name="Rectangle 129">
                <a:extLst>
                  <a:ext uri="{FF2B5EF4-FFF2-40B4-BE49-F238E27FC236}">
                    <a16:creationId xmlns:a16="http://schemas.microsoft.com/office/drawing/2014/main" id="{83285530-68A2-4228-BB4B-BE56B3179BE9}"/>
                  </a:ext>
                </a:extLst>
              </p:cNvPr>
              <p:cNvSpPr/>
              <p:nvPr/>
            </p:nvSpPr>
            <p:spPr>
              <a:xfrm>
                <a:off x="6009113" y="2936914"/>
                <a:ext cx="3472713" cy="273921"/>
              </a:xfrm>
              <a:prstGeom prst="rect">
                <a:avLst/>
              </a:prstGeom>
            </p:spPr>
            <p:txBody>
              <a:bodyPr wrap="square">
                <a:spAutoFit/>
              </a:bodyPr>
              <a:lstStyle/>
              <a:p>
                <a:pPr>
                  <a:lnSpc>
                    <a:spcPct val="107000"/>
                  </a:lnSpc>
                  <a:spcAft>
                    <a:spcPts val="800"/>
                  </a:spcAft>
                </a:pPr>
                <a:r>
                  <a:rPr lang="en-US" sz="1200" dirty="0">
                    <a:latin typeface="Gotham Book" panose="02000504050000020004" pitchFamily="2" charset="0"/>
                    <a:ea typeface="Calibri" panose="020F0502020204030204" pitchFamily="34" charset="0"/>
                    <a:cs typeface="Calibri" panose="020F0502020204030204" pitchFamily="34" charset="0"/>
                  </a:rPr>
                  <a:t>enhancing the release of corticosteroids </a:t>
                </a:r>
                <a:r>
                  <a:rPr lang="en-US" sz="1200" baseline="30000" dirty="0">
                    <a:solidFill>
                      <a:prstClr val="black"/>
                    </a:solidFill>
                    <a:latin typeface="Gotham Book" panose="02000504050000020004" pitchFamily="2" charset="0"/>
                    <a:cs typeface="Calibri" panose="020F0502020204030204" pitchFamily="34" charset="0"/>
                  </a:rPr>
                  <a:t>8</a:t>
                </a:r>
                <a:r>
                  <a:rPr lang="en-US" sz="1200" dirty="0">
                    <a:latin typeface="Gotham Book" panose="02000504050000020004" pitchFamily="2" charset="0"/>
                    <a:ea typeface="Calibri" panose="020F0502020204030204" pitchFamily="34" charset="0"/>
                    <a:cs typeface="Calibri" panose="020F0502020204030204" pitchFamily="34" charset="0"/>
                  </a:rPr>
                  <a:t> </a:t>
                </a:r>
              </a:p>
            </p:txBody>
          </p:sp>
          <p:grpSp>
            <p:nvGrpSpPr>
              <p:cNvPr id="131" name="Group 130">
                <a:extLst>
                  <a:ext uri="{FF2B5EF4-FFF2-40B4-BE49-F238E27FC236}">
                    <a16:creationId xmlns:a16="http://schemas.microsoft.com/office/drawing/2014/main" id="{7D74D1F6-33CF-4625-A812-9E0A90FE2079}"/>
                  </a:ext>
                </a:extLst>
              </p:cNvPr>
              <p:cNvGrpSpPr/>
              <p:nvPr/>
            </p:nvGrpSpPr>
            <p:grpSpPr>
              <a:xfrm rot="10800000">
                <a:off x="5811841" y="2999823"/>
                <a:ext cx="188603" cy="219788"/>
                <a:chOff x="3981250" y="5954209"/>
                <a:chExt cx="188603" cy="219788"/>
              </a:xfrm>
            </p:grpSpPr>
            <p:sp>
              <p:nvSpPr>
                <p:cNvPr id="132" name="Oval 131">
                  <a:extLst>
                    <a:ext uri="{FF2B5EF4-FFF2-40B4-BE49-F238E27FC236}">
                      <a16:creationId xmlns:a16="http://schemas.microsoft.com/office/drawing/2014/main" id="{ABEEE2FD-9460-4E87-AC18-475780F49C7D}"/>
                    </a:ext>
                  </a:extLst>
                </p:cNvPr>
                <p:cNvSpPr/>
                <p:nvPr/>
              </p:nvSpPr>
              <p:spPr>
                <a:xfrm rot="10800000">
                  <a:off x="3981250" y="5985394"/>
                  <a:ext cx="188603" cy="188603"/>
                </a:xfrm>
                <a:prstGeom prst="ellipse">
                  <a:avLst/>
                </a:prstGeom>
                <a:solidFill>
                  <a:srgbClr val="4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Down Arrow 135">
                  <a:extLst>
                    <a:ext uri="{FF2B5EF4-FFF2-40B4-BE49-F238E27FC236}">
                      <a16:creationId xmlns:a16="http://schemas.microsoft.com/office/drawing/2014/main" id="{675A4181-0C22-4DAC-81C0-C7586EFB7913}"/>
                    </a:ext>
                  </a:extLst>
                </p:cNvPr>
                <p:cNvSpPr/>
                <p:nvPr/>
              </p:nvSpPr>
              <p:spPr>
                <a:xfrm>
                  <a:off x="4029164" y="5954209"/>
                  <a:ext cx="89273" cy="21142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34" name="Group 133">
              <a:extLst>
                <a:ext uri="{FF2B5EF4-FFF2-40B4-BE49-F238E27FC236}">
                  <a16:creationId xmlns:a16="http://schemas.microsoft.com/office/drawing/2014/main" id="{E2228E7E-A6FC-412A-9EB0-0BA94F720F77}"/>
                </a:ext>
              </a:extLst>
            </p:cNvPr>
            <p:cNvGrpSpPr/>
            <p:nvPr/>
          </p:nvGrpSpPr>
          <p:grpSpPr>
            <a:xfrm>
              <a:off x="5822337" y="2653131"/>
              <a:ext cx="3667922" cy="273921"/>
              <a:chOff x="5805029" y="2580741"/>
              <a:chExt cx="3667922" cy="273921"/>
            </a:xfrm>
          </p:grpSpPr>
          <p:sp>
            <p:nvSpPr>
              <p:cNvPr id="135" name="Rectangle 134">
                <a:extLst>
                  <a:ext uri="{FF2B5EF4-FFF2-40B4-BE49-F238E27FC236}">
                    <a16:creationId xmlns:a16="http://schemas.microsoft.com/office/drawing/2014/main" id="{F50A5F08-7D7F-42F4-A70E-F9796CE25A49}"/>
                  </a:ext>
                </a:extLst>
              </p:cNvPr>
              <p:cNvSpPr/>
              <p:nvPr/>
            </p:nvSpPr>
            <p:spPr>
              <a:xfrm>
                <a:off x="6000238" y="2580741"/>
                <a:ext cx="3472713" cy="273921"/>
              </a:xfrm>
              <a:prstGeom prst="rect">
                <a:avLst/>
              </a:prstGeom>
            </p:spPr>
            <p:txBody>
              <a:bodyPr wrap="square">
                <a:spAutoFit/>
              </a:bodyPr>
              <a:lstStyle/>
              <a:p>
                <a:pPr lvl="0">
                  <a:lnSpc>
                    <a:spcPct val="107000"/>
                  </a:lnSpc>
                  <a:spcAft>
                    <a:spcPts val="800"/>
                  </a:spcAft>
                </a:pPr>
                <a:r>
                  <a:rPr lang="en-US" sz="1200" dirty="0">
                    <a:solidFill>
                      <a:prstClr val="black"/>
                    </a:solidFill>
                    <a:latin typeface="Gotham Book" panose="02000504050000020004" pitchFamily="2" charset="0"/>
                    <a:ea typeface="Calibri" panose="020F0502020204030204" pitchFamily="34" charset="0"/>
                    <a:cs typeface="Calibri" panose="020F0502020204030204" pitchFamily="34" charset="0"/>
                  </a:rPr>
                  <a:t>corticotrophin–releasing hormone (CRH) </a:t>
                </a:r>
                <a:r>
                  <a:rPr lang="en-US" sz="1200" baseline="30000" dirty="0">
                    <a:solidFill>
                      <a:prstClr val="black"/>
                    </a:solidFill>
                    <a:latin typeface="Gotham Book" panose="02000504050000020004" pitchFamily="2" charset="0"/>
                    <a:ea typeface="Calibri" panose="020F0502020204030204" pitchFamily="34" charset="0"/>
                    <a:cs typeface="Calibri" panose="020F0502020204030204" pitchFamily="34" charset="0"/>
                  </a:rPr>
                  <a:t>8</a:t>
                </a:r>
              </a:p>
            </p:txBody>
          </p:sp>
          <p:grpSp>
            <p:nvGrpSpPr>
              <p:cNvPr id="136" name="Group 135">
                <a:extLst>
                  <a:ext uri="{FF2B5EF4-FFF2-40B4-BE49-F238E27FC236}">
                    <a16:creationId xmlns:a16="http://schemas.microsoft.com/office/drawing/2014/main" id="{495D204E-EDE4-4CD0-BF15-F6E0AEADBC88}"/>
                  </a:ext>
                </a:extLst>
              </p:cNvPr>
              <p:cNvGrpSpPr/>
              <p:nvPr/>
            </p:nvGrpSpPr>
            <p:grpSpPr>
              <a:xfrm rot="10800000">
                <a:off x="5805029" y="2626441"/>
                <a:ext cx="188603" cy="219788"/>
                <a:chOff x="3981250" y="5954209"/>
                <a:chExt cx="188603" cy="219788"/>
              </a:xfrm>
            </p:grpSpPr>
            <p:sp>
              <p:nvSpPr>
                <p:cNvPr id="137" name="Oval 136">
                  <a:extLst>
                    <a:ext uri="{FF2B5EF4-FFF2-40B4-BE49-F238E27FC236}">
                      <a16:creationId xmlns:a16="http://schemas.microsoft.com/office/drawing/2014/main" id="{334CEE1D-6778-41C7-AEC0-DC1631F290D8}"/>
                    </a:ext>
                  </a:extLst>
                </p:cNvPr>
                <p:cNvSpPr/>
                <p:nvPr/>
              </p:nvSpPr>
              <p:spPr>
                <a:xfrm rot="10800000">
                  <a:off x="3981250" y="5985394"/>
                  <a:ext cx="188603" cy="188603"/>
                </a:xfrm>
                <a:prstGeom prst="ellipse">
                  <a:avLst/>
                </a:prstGeom>
                <a:solidFill>
                  <a:srgbClr val="4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Down Arrow 135">
                  <a:extLst>
                    <a:ext uri="{FF2B5EF4-FFF2-40B4-BE49-F238E27FC236}">
                      <a16:creationId xmlns:a16="http://schemas.microsoft.com/office/drawing/2014/main" id="{EFA81660-9E7F-4CE4-AB34-A0FAFE06C72D}"/>
                    </a:ext>
                  </a:extLst>
                </p:cNvPr>
                <p:cNvSpPr/>
                <p:nvPr/>
              </p:nvSpPr>
              <p:spPr>
                <a:xfrm>
                  <a:off x="4029164" y="5954209"/>
                  <a:ext cx="89273" cy="21142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 name="Group 1">
              <a:extLst>
                <a:ext uri="{FF2B5EF4-FFF2-40B4-BE49-F238E27FC236}">
                  <a16:creationId xmlns:a16="http://schemas.microsoft.com/office/drawing/2014/main" id="{CBE33802-03D3-4B2E-9046-804309850E83}"/>
                </a:ext>
              </a:extLst>
            </p:cNvPr>
            <p:cNvGrpSpPr/>
            <p:nvPr/>
          </p:nvGrpSpPr>
          <p:grpSpPr>
            <a:xfrm>
              <a:off x="5826999" y="3938169"/>
              <a:ext cx="3672582" cy="273921"/>
              <a:chOff x="5826999" y="3938169"/>
              <a:chExt cx="3672582" cy="273921"/>
            </a:xfrm>
          </p:grpSpPr>
          <p:sp>
            <p:nvSpPr>
              <p:cNvPr id="115" name="Rectangle 114">
                <a:extLst>
                  <a:ext uri="{FF2B5EF4-FFF2-40B4-BE49-F238E27FC236}">
                    <a16:creationId xmlns:a16="http://schemas.microsoft.com/office/drawing/2014/main" id="{CA67A50F-EDBC-46F5-942F-EC0F7F698BAB}"/>
                  </a:ext>
                </a:extLst>
              </p:cNvPr>
              <p:cNvSpPr/>
              <p:nvPr/>
            </p:nvSpPr>
            <p:spPr>
              <a:xfrm>
                <a:off x="6026868" y="3938169"/>
                <a:ext cx="3472713" cy="273921"/>
              </a:xfrm>
              <a:prstGeom prst="rect">
                <a:avLst/>
              </a:prstGeom>
            </p:spPr>
            <p:txBody>
              <a:bodyPr wrap="square">
                <a:spAutoFit/>
              </a:bodyPr>
              <a:lstStyle/>
              <a:p>
                <a:pPr>
                  <a:lnSpc>
                    <a:spcPct val="107000"/>
                  </a:lnSpc>
                  <a:spcAft>
                    <a:spcPts val="800"/>
                  </a:spcAft>
                </a:pPr>
                <a:r>
                  <a:rPr lang="en-US" sz="1200" dirty="0">
                    <a:latin typeface="Gotham Book" panose="02000504050000020004" pitchFamily="2" charset="0"/>
                    <a:ea typeface="Calibri" panose="020F0502020204030204" pitchFamily="34" charset="0"/>
                    <a:cs typeface="Calibri" panose="020F0502020204030204" pitchFamily="34" charset="0"/>
                  </a:rPr>
                  <a:t>growth hormone </a:t>
                </a:r>
                <a:r>
                  <a:rPr lang="en-US" sz="1200" baseline="30000" dirty="0">
                    <a:latin typeface="Gotham Book" panose="02000504050000020004" pitchFamily="2" charset="0"/>
                    <a:ea typeface="Calibri" panose="020F0502020204030204" pitchFamily="34" charset="0"/>
                    <a:cs typeface="Calibri" panose="020F0502020204030204" pitchFamily="34" charset="0"/>
                  </a:rPr>
                  <a:t>8</a:t>
                </a:r>
                <a:r>
                  <a:rPr lang="en-US" sz="1200" dirty="0">
                    <a:latin typeface="Gotham Book" panose="02000504050000020004" pitchFamily="2" charset="0"/>
                    <a:ea typeface="Calibri" panose="020F0502020204030204" pitchFamily="34" charset="0"/>
                    <a:cs typeface="Calibri" panose="020F0502020204030204" pitchFamily="34" charset="0"/>
                  </a:rPr>
                  <a:t> </a:t>
                </a:r>
              </a:p>
            </p:txBody>
          </p:sp>
          <p:grpSp>
            <p:nvGrpSpPr>
              <p:cNvPr id="80" name="Group 79">
                <a:extLst>
                  <a:ext uri="{FF2B5EF4-FFF2-40B4-BE49-F238E27FC236}">
                    <a16:creationId xmlns:a16="http://schemas.microsoft.com/office/drawing/2014/main" id="{F1566D9F-2629-4402-836A-8F0EFEC8A244}"/>
                  </a:ext>
                </a:extLst>
              </p:cNvPr>
              <p:cNvGrpSpPr/>
              <p:nvPr/>
            </p:nvGrpSpPr>
            <p:grpSpPr>
              <a:xfrm>
                <a:off x="5826999" y="3967421"/>
                <a:ext cx="188603" cy="219788"/>
                <a:chOff x="3981250" y="5954209"/>
                <a:chExt cx="188603" cy="219788"/>
              </a:xfrm>
            </p:grpSpPr>
            <p:sp>
              <p:nvSpPr>
                <p:cNvPr id="81" name="Oval 80">
                  <a:extLst>
                    <a:ext uri="{FF2B5EF4-FFF2-40B4-BE49-F238E27FC236}">
                      <a16:creationId xmlns:a16="http://schemas.microsoft.com/office/drawing/2014/main" id="{14B8B492-A848-497C-B843-061DA535AC3F}"/>
                    </a:ext>
                  </a:extLst>
                </p:cNvPr>
                <p:cNvSpPr/>
                <p:nvPr/>
              </p:nvSpPr>
              <p:spPr>
                <a:xfrm rot="10800000">
                  <a:off x="3981250" y="5985394"/>
                  <a:ext cx="188603" cy="188603"/>
                </a:xfrm>
                <a:prstGeom prst="ellipse">
                  <a:avLst/>
                </a:prstGeom>
                <a:solidFill>
                  <a:srgbClr val="40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Down Arrow 135">
                  <a:extLst>
                    <a:ext uri="{FF2B5EF4-FFF2-40B4-BE49-F238E27FC236}">
                      <a16:creationId xmlns:a16="http://schemas.microsoft.com/office/drawing/2014/main" id="{9480ADB4-4120-4D7F-B184-86F902735853}"/>
                    </a:ext>
                  </a:extLst>
                </p:cNvPr>
                <p:cNvSpPr/>
                <p:nvPr/>
              </p:nvSpPr>
              <p:spPr>
                <a:xfrm>
                  <a:off x="4029164" y="5954209"/>
                  <a:ext cx="89273" cy="21142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385539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5017D8-2B7F-45BA-9C96-B9DF9232B89F}"/>
              </a:ext>
            </a:extLst>
          </p:cNvPr>
          <p:cNvSpPr>
            <a:spLocks noGrp="1"/>
          </p:cNvSpPr>
          <p:nvPr>
            <p:ph type="body" idx="1"/>
          </p:nvPr>
        </p:nvSpPr>
        <p:spPr>
          <a:xfrm>
            <a:off x="1337733" y="2859792"/>
            <a:ext cx="9516533" cy="4124700"/>
          </a:xfrm>
        </p:spPr>
        <p:txBody>
          <a:bodyPr/>
          <a:lstStyle/>
          <a:p>
            <a:r>
              <a:rPr lang="en-US" sz="2000" dirty="0">
                <a:hlinkClick r:id="rId2"/>
              </a:rPr>
              <a:t>https://fullscript.com/blog/stress-affecting-the-body</a:t>
            </a:r>
            <a:endParaRPr lang="en-US" sz="2000" dirty="0"/>
          </a:p>
          <a:p>
            <a:r>
              <a:rPr lang="en-US" sz="2000" dirty="0">
                <a:hlinkClick r:id="rId3"/>
              </a:rPr>
              <a:t>https://fullscript.com/blog/lifestyle-tips-and-supplements-for-immune-health</a:t>
            </a:r>
            <a:endParaRPr lang="en-US" sz="2000" dirty="0"/>
          </a:p>
          <a:p>
            <a:endParaRPr lang="en-US" dirty="0"/>
          </a:p>
        </p:txBody>
      </p:sp>
      <p:sp>
        <p:nvSpPr>
          <p:cNvPr id="3" name="Title 2">
            <a:extLst>
              <a:ext uri="{FF2B5EF4-FFF2-40B4-BE49-F238E27FC236}">
                <a16:creationId xmlns:a16="http://schemas.microsoft.com/office/drawing/2014/main" id="{895A3C34-67D5-4856-8A9B-0AF3129C8D70}"/>
              </a:ext>
            </a:extLst>
          </p:cNvPr>
          <p:cNvSpPr>
            <a:spLocks noGrp="1"/>
          </p:cNvSpPr>
          <p:nvPr>
            <p:ph type="title"/>
          </p:nvPr>
        </p:nvSpPr>
        <p:spPr>
          <a:xfrm>
            <a:off x="3075900" y="941434"/>
            <a:ext cx="6040200" cy="789900"/>
          </a:xfrm>
        </p:spPr>
        <p:txBody>
          <a:bodyPr/>
          <a:lstStyle/>
          <a:p>
            <a:r>
              <a:rPr lang="en-US" dirty="0"/>
              <a:t>Dr. </a:t>
            </a:r>
            <a:r>
              <a:rPr lang="en-US" dirty="0" err="1"/>
              <a:t>Tetlow’s</a:t>
            </a:r>
            <a:r>
              <a:rPr lang="en-US" dirty="0"/>
              <a:t> Tips for Stress Management</a:t>
            </a:r>
          </a:p>
        </p:txBody>
      </p:sp>
    </p:spTree>
    <p:extLst>
      <p:ext uri="{BB962C8B-B14F-4D97-AF65-F5344CB8AC3E}">
        <p14:creationId xmlns:p14="http://schemas.microsoft.com/office/powerpoint/2010/main" val="59534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4A1EBA-9421-497F-83AA-C5961BE1AD8D}"/>
              </a:ext>
            </a:extLst>
          </p:cNvPr>
          <p:cNvSpPr>
            <a:spLocks noGrp="1"/>
          </p:cNvSpPr>
          <p:nvPr>
            <p:ph type="body" idx="1"/>
          </p:nvPr>
        </p:nvSpPr>
        <p:spPr>
          <a:xfrm>
            <a:off x="3849342" y="1748901"/>
            <a:ext cx="7600500" cy="3400147"/>
          </a:xfrm>
        </p:spPr>
        <p:txBody>
          <a:bodyPr/>
          <a:lstStyle/>
          <a:p>
            <a:pPr marL="0" indent="0">
              <a:lnSpc>
                <a:spcPct val="100000"/>
              </a:lnSpc>
              <a:buNone/>
            </a:pPr>
            <a:r>
              <a:rPr lang="en-US" sz="1600" b="1" i="0" dirty="0">
                <a:solidFill>
                  <a:srgbClr val="454545"/>
                </a:solidFill>
                <a:effectLst/>
                <a:latin typeface="Lato"/>
              </a:rPr>
              <a:t>Dr. Tetlow </a:t>
            </a:r>
            <a:r>
              <a:rPr lang="en-US" sz="1800" dirty="0">
                <a:effectLst/>
                <a:latin typeface="Calibri" panose="020F0502020204030204" pitchFamily="34" charset="0"/>
                <a:ea typeface="Calibri" panose="020F0502020204030204" pitchFamily="34" charset="0"/>
              </a:rPr>
              <a:t>founded Philadelphia Integrative Medicine (PIM) in 2009, a model site for integrative and functional medicine application and onsite clinician mentoring. PIM’s vision is to empower, inspire change and create trust with patients, PIM providers and staff, the functional medicine community and ultimately the medical community at large. Dr. Tetlow maintains a thriving patient care practice and mentoring practice for clinicians in transition or maintenance phases of integrative and functional medicine practice. She began mentoring health care</a:t>
            </a:r>
            <a:r>
              <a:rPr lang="en-US" sz="1800" dirty="0">
                <a:latin typeface="Calibri" panose="020F0502020204030204" pitchFamily="34" charset="0"/>
              </a:rPr>
              <a:t> providers in 2002 and has pioneered a self care curriculum entitled Honor Self. In addition, she is a Clinical Assistant Professor of Rehabilitation Medicine, Sidney Kimmel College, Thomas Jefferson University in Philadelphia, PA. </a:t>
            </a:r>
          </a:p>
          <a:p>
            <a:pPr marL="0" indent="0">
              <a:lnSpc>
                <a:spcPct val="100000"/>
              </a:lnSpc>
              <a:buNone/>
            </a:pPr>
            <a:endParaRPr lang="en-US" sz="1800" dirty="0">
              <a:latin typeface="Calibri" panose="020F0502020204030204" pitchFamily="34" charset="0"/>
            </a:endParaRPr>
          </a:p>
          <a:p>
            <a:pPr marL="0" indent="0">
              <a:lnSpc>
                <a:spcPct val="100000"/>
              </a:lnSpc>
              <a:buNone/>
            </a:pPr>
            <a:r>
              <a:rPr lang="en-US" sz="1800" dirty="0">
                <a:latin typeface="Calibri" panose="020F0502020204030204" pitchFamily="34" charset="0"/>
              </a:rPr>
              <a:t>Learn more about Philadelphia Integrative Medicine at: </a:t>
            </a:r>
            <a:r>
              <a:rPr lang="en-US" sz="1800" dirty="0">
                <a:latin typeface="Calibri" panose="020F0502020204030204" pitchFamily="34" charset="0"/>
                <a:hlinkClick r:id="rId3">
                  <a:extLst>
                    <a:ext uri="{A12FA001-AC4F-418D-AE19-62706E023703}">
                      <ahyp:hlinkClr xmlns:ahyp="http://schemas.microsoft.com/office/drawing/2018/hyperlinkcolor" val="tx"/>
                    </a:ext>
                  </a:extLst>
                </a:hlinkClick>
              </a:rPr>
              <a:t>https://philly-im.com/providers</a:t>
            </a:r>
            <a:endParaRPr lang="en-US" sz="1800" dirty="0">
              <a:latin typeface="Calibri" panose="020F0502020204030204" pitchFamily="34" charset="0"/>
            </a:endParaRPr>
          </a:p>
          <a:p>
            <a:pPr marL="0" indent="0">
              <a:lnSpc>
                <a:spcPct val="100000"/>
              </a:lnSpc>
              <a:buNone/>
            </a:pPr>
            <a:endParaRPr lang="en-US" sz="1800" dirty="0">
              <a:latin typeface="Calibri" panose="020F0502020204030204" pitchFamily="34" charset="0"/>
            </a:endParaRPr>
          </a:p>
          <a:p>
            <a:pPr marL="127000" indent="0">
              <a:buNone/>
            </a:pPr>
            <a:endParaRPr lang="en-US" sz="1300" dirty="0">
              <a:latin typeface="Nunito Sans" panose="020B0604020202020204" charset="0"/>
            </a:endParaRPr>
          </a:p>
        </p:txBody>
      </p:sp>
      <p:sp>
        <p:nvSpPr>
          <p:cNvPr id="2" name="Title 1">
            <a:extLst>
              <a:ext uri="{FF2B5EF4-FFF2-40B4-BE49-F238E27FC236}">
                <a16:creationId xmlns:a16="http://schemas.microsoft.com/office/drawing/2014/main" id="{39C3A31A-831C-4E92-9DE9-B21F1F93867D}"/>
              </a:ext>
            </a:extLst>
          </p:cNvPr>
          <p:cNvSpPr>
            <a:spLocks noGrp="1"/>
          </p:cNvSpPr>
          <p:nvPr>
            <p:ph type="title"/>
          </p:nvPr>
        </p:nvSpPr>
        <p:spPr/>
        <p:txBody>
          <a:bodyPr/>
          <a:lstStyle/>
          <a:p>
            <a:r>
              <a:rPr lang="en-US" dirty="0"/>
              <a:t>Georgia Tetlow, MD, ABOIM, IFMCP</a:t>
            </a:r>
          </a:p>
        </p:txBody>
      </p:sp>
      <p:pic>
        <p:nvPicPr>
          <p:cNvPr id="1026" name="Picture 2">
            <a:extLst>
              <a:ext uri="{FF2B5EF4-FFF2-40B4-BE49-F238E27FC236}">
                <a16:creationId xmlns:a16="http://schemas.microsoft.com/office/drawing/2014/main" id="{A64AC90B-AE25-429E-A74F-5DD1F3B0C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89" y="1931736"/>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72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59"/>
          <p:cNvPicPr preferRelativeResize="0"/>
          <p:nvPr/>
        </p:nvPicPr>
        <p:blipFill>
          <a:blip r:embed="rId3">
            <a:alphaModFix/>
          </a:blip>
          <a:stretch>
            <a:fillRect/>
          </a:stretch>
        </p:blipFill>
        <p:spPr>
          <a:xfrm>
            <a:off x="3436225" y="2970050"/>
            <a:ext cx="5319548" cy="917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60"/>
          <p:cNvPicPr preferRelativeResize="0"/>
          <p:nvPr/>
        </p:nvPicPr>
        <p:blipFill>
          <a:blip r:embed="rId3">
            <a:alphaModFix/>
          </a:blip>
          <a:stretch>
            <a:fillRect/>
          </a:stretch>
        </p:blipFill>
        <p:spPr>
          <a:xfrm>
            <a:off x="4872663" y="2380425"/>
            <a:ext cx="2446674" cy="2097149"/>
          </a:xfrm>
          <a:prstGeom prst="rect">
            <a:avLst/>
          </a:prstGeom>
          <a:noFill/>
          <a:ln>
            <a:noFill/>
          </a:ln>
        </p:spPr>
      </p:pic>
    </p:spTree>
  </p:cSld>
  <p:clrMapOvr>
    <a:masterClrMapping/>
  </p:clrMapOvr>
</p:sld>
</file>

<file path=ppt/theme/theme1.xml><?xml version="1.0" encoding="utf-8"?>
<a:theme xmlns:a="http://schemas.openxmlformats.org/drawingml/2006/main" name="NPFS Mast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8625</TotalTime>
  <Words>902</Words>
  <Application>Microsoft Macintosh PowerPoint</Application>
  <PresentationFormat>Widescreen</PresentationFormat>
  <Paragraphs>76</Paragraphs>
  <Slides>9</Slides>
  <Notes>8</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Playfair Display</vt:lpstr>
      <vt:lpstr>Nunito Sans Black</vt:lpstr>
      <vt:lpstr>Cabin</vt:lpstr>
      <vt:lpstr>Nunito Sans</vt:lpstr>
      <vt:lpstr>Calibri</vt:lpstr>
      <vt:lpstr>Gotham Book</vt:lpstr>
      <vt:lpstr>Montserrat Black</vt:lpstr>
      <vt:lpstr>Nunito Sans SemiBold</vt:lpstr>
      <vt:lpstr>Lato</vt:lpstr>
      <vt:lpstr>Arial</vt:lpstr>
      <vt:lpstr>NPFS Master</vt:lpstr>
      <vt:lpstr>Chronic Stress and Immune Function</vt:lpstr>
      <vt:lpstr>Stress in US Population</vt:lpstr>
      <vt:lpstr>Stress in US Population</vt:lpstr>
      <vt:lpstr>Chronic Stress and Immunity</vt:lpstr>
      <vt:lpstr>What happens to the body under stress</vt:lpstr>
      <vt:lpstr>Dr. Tetlow’s Tips for Stress Management</vt:lpstr>
      <vt:lpstr>Georgia Tetlow, MD, ABOIM, IFMCP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Stefani Sielaff</dc:creator>
  <cp:lastModifiedBy>Philadelphia Integrative Medicine</cp:lastModifiedBy>
  <cp:revision>12</cp:revision>
  <dcterms:modified xsi:type="dcterms:W3CDTF">2020-10-16T16:30:42Z</dcterms:modified>
</cp:coreProperties>
</file>